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57" d="100"/>
          <a:sy n="57" d="100"/>
        </p:scale>
        <p:origin x="72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Do not plan with stakeholders; make it a part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</a:t>
            </a:r>
            <a:r>
              <a:rPr lang="en-US"/>
              <a:t>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603164" y="3585895"/>
            <a:ext cx="6898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ctr"/>
            <a:r>
              <a:rPr lang="en-US" sz="2400" dirty="0"/>
              <a:t>but also could be performance or resource</a:t>
            </a:r>
          </a:p>
        </p:txBody>
      </p:sp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365117" y="3429000"/>
            <a:ext cx="7374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best code to refactor </a:t>
            </a:r>
          </a:p>
          <a:p>
            <a:pPr algn="ctr"/>
            <a:r>
              <a:rPr lang="en-US" sz="2800" dirty="0"/>
              <a:t>is the code you’re 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455" y="764373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13468"/>
            <a:ext cx="10820400" cy="4305218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Tool-assisted:</a:t>
            </a:r>
          </a:p>
          <a:p>
            <a:pPr lvl="1"/>
            <a:r>
              <a:rPr lang="en-US" dirty="0"/>
              <a:t>Rename</a:t>
            </a:r>
          </a:p>
          <a:p>
            <a:pPr lvl="1"/>
            <a:r>
              <a:rPr lang="en-US" dirty="0"/>
              <a:t>Extract method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pPr lvl="1"/>
            <a:r>
              <a:rPr lang="en-US" dirty="0"/>
              <a:t>Reduce nesting: Invert if, Combine singly-nested Ifs</a:t>
            </a:r>
          </a:p>
          <a:p>
            <a:pPr lvl="1"/>
            <a:r>
              <a:rPr lang="en-US" dirty="0"/>
              <a:t>Extract interface</a:t>
            </a:r>
          </a:p>
          <a:p>
            <a:pPr lvl="1"/>
            <a:r>
              <a:rPr lang="en-US" dirty="0"/>
              <a:t>Restrict access modifiers</a:t>
            </a:r>
          </a:p>
          <a:p>
            <a:pPr lvl="1"/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then generate 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pPr lvl="1"/>
            <a:r>
              <a:rPr lang="en-US" dirty="0"/>
              <a:t>Early return</a:t>
            </a:r>
          </a:p>
          <a:p>
            <a:pPr lvl="1"/>
            <a:r>
              <a:rPr lang="en-US" dirty="0"/>
              <a:t>Reduce newline usage</a:t>
            </a:r>
          </a:p>
          <a:p>
            <a:pPr lvl="1"/>
            <a:r>
              <a:rPr lang="en-US" dirty="0"/>
              <a:t>Convert If-else to ternary</a:t>
            </a:r>
          </a:p>
          <a:p>
            <a:pPr lvl="1"/>
            <a:r>
              <a:rPr lang="en-US" dirty="0"/>
              <a:t>Eliminate/simplify loops with LINQ</a:t>
            </a:r>
          </a:p>
          <a:p>
            <a:pPr lvl="1"/>
            <a:r>
              <a:rPr lang="en-US" dirty="0"/>
              <a:t>Iterate instead of repeat code (try lambdas or private classes)</a:t>
            </a:r>
          </a:p>
          <a:p>
            <a:pPr lvl="1"/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pPr lvl="1"/>
            <a:r>
              <a:rPr lang="en-US" dirty="0"/>
              <a:t>6 steps to add dependency injection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400" y="6419844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Patrick Szalapski | @</a:t>
            </a:r>
            <a:r>
              <a:rPr lang="en-US" dirty="0" err="1"/>
              <a:t>szalapski</a:t>
            </a:r>
            <a:r>
              <a:rPr lang="en-US" dirty="0"/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90</TotalTime>
  <Words>347</Words>
  <Application>Microsoft Office PowerPoint</Application>
  <PresentationFormat>Widescreen</PresentationFormat>
  <Paragraphs>66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DEMo</vt:lpstr>
      <vt:lpstr>The refactorings I do most often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10</cp:revision>
  <dcterms:created xsi:type="dcterms:W3CDTF">2020-02-02T20:03:38Z</dcterms:created>
  <dcterms:modified xsi:type="dcterms:W3CDTF">2020-02-02T21:34:33Z</dcterms:modified>
</cp:coreProperties>
</file>