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58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2540" autoAdjust="0"/>
  </p:normalViewPr>
  <p:slideViewPr>
    <p:cSldViewPr snapToGrid="0">
      <p:cViewPr varScale="1">
        <p:scale>
          <a:sx n="61" d="100"/>
          <a:sy n="61" d="100"/>
        </p:scale>
        <p:origin x="106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299-FE50-42DD-A2AC-4285A1871B5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458D-A4C5-47E1-AED0-92A55BE6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 - Easier to read, harder to misread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enhance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find further opportunities for further or broader refactoring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Find bugs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Make code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eager to skip small and picky intermediate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is not something to explain and plan. 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 not plan with stakeholders; make it a part of the work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Eagerly and relentlessly refactor new code—it will save you time, even right-away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Tool-assisted refactoring is not about less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0AA1-E406-4ECD-978A-418AB0BC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34246" cy="1825096"/>
          </a:xfrm>
        </p:spPr>
        <p:txBody>
          <a:bodyPr/>
          <a:lstStyle/>
          <a:p>
            <a:r>
              <a:rPr lang="en-US" dirty="0"/>
              <a:t>PRACTICAL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33E6-A4A8-44BB-9EB9-8E4F8844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2507"/>
          </a:xfrm>
        </p:spPr>
        <p:txBody>
          <a:bodyPr>
            <a:normAutofit/>
          </a:bodyPr>
          <a:lstStyle/>
          <a:p>
            <a:r>
              <a:rPr lang="en-US" sz="2800" dirty="0"/>
              <a:t>Patrick Szalapski</a:t>
            </a:r>
          </a:p>
          <a:p>
            <a:r>
              <a:rPr lang="en-US" sz="2800" dirty="0"/>
              <a:t>@Szalapski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3001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64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To </a:t>
            </a:r>
            <a:r>
              <a:rPr lang="en-US" sz="4800" b="1" dirty="0"/>
              <a:t>refactor</a:t>
            </a:r>
            <a:r>
              <a:rPr lang="en-US" sz="4800" dirty="0"/>
              <a:t> is to make code better without changing its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2603164" y="3585895"/>
            <a:ext cx="6898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Behavior</a:t>
            </a:r>
            <a:r>
              <a:rPr lang="en-US" sz="2400" dirty="0"/>
              <a:t> usually means output or side effects</a:t>
            </a:r>
          </a:p>
          <a:p>
            <a:pPr algn="ctr"/>
            <a:r>
              <a:rPr lang="en-US" sz="2400" dirty="0"/>
              <a:t>but also could be performance or resource</a:t>
            </a:r>
          </a:p>
        </p:txBody>
      </p:sp>
    </p:spTree>
    <p:extLst>
      <p:ext uri="{BB962C8B-B14F-4D97-AF65-F5344CB8AC3E}">
        <p14:creationId xmlns:p14="http://schemas.microsoft.com/office/powerpoint/2010/main" val="6577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27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main benefit of refactoring is increased </a:t>
            </a:r>
            <a:r>
              <a:rPr lang="en-US" sz="4800" b="1" dirty="0"/>
              <a:t>maintainability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2365117" y="3429000"/>
            <a:ext cx="7374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best code to refactor </a:t>
            </a:r>
          </a:p>
          <a:p>
            <a:pPr algn="ctr"/>
            <a:r>
              <a:rPr lang="en-US" sz="2800" dirty="0"/>
              <a:t>is the code you’re most likely to work with</a:t>
            </a:r>
            <a:br>
              <a:rPr lang="en-US" sz="2800" dirty="0"/>
            </a:br>
            <a:r>
              <a:rPr lang="en-US" sz="2800" dirty="0"/>
              <a:t>the most often</a:t>
            </a:r>
          </a:p>
        </p:txBody>
      </p:sp>
    </p:spTree>
    <p:extLst>
      <p:ext uri="{BB962C8B-B14F-4D97-AF65-F5344CB8AC3E}">
        <p14:creationId xmlns:p14="http://schemas.microsoft.com/office/powerpoint/2010/main" val="107662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only good way to refactor</a:t>
            </a:r>
          </a:p>
          <a:p>
            <a:pPr marL="0" indent="0" algn="ctr">
              <a:buNone/>
            </a:pPr>
            <a:r>
              <a:rPr lang="en-US" sz="4400" dirty="0"/>
              <a:t>Is in a </a:t>
            </a:r>
            <a:r>
              <a:rPr lang="en-US" sz="4400" b="1" dirty="0"/>
              <a:t>small easy step</a:t>
            </a:r>
          </a:p>
          <a:p>
            <a:pPr marL="0" indent="0" algn="ctr">
              <a:buNone/>
            </a:pPr>
            <a:r>
              <a:rPr lang="en-US" sz="4400" dirty="0"/>
              <a:t>Then repeat in tight loops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Five refactors at 99% confidence</a:t>
            </a:r>
          </a:p>
          <a:p>
            <a:pPr marL="0" indent="0" algn="ctr">
              <a:buNone/>
            </a:pPr>
            <a:r>
              <a:rPr lang="en-US" sz="3200" dirty="0"/>
              <a:t>are better than one big refactor at 80%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493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85-17C1-4236-9189-531012E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Reckless refactoring can introduce defects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Wise refactoring </a:t>
            </a:r>
            <a:br>
              <a:rPr lang="en-US" sz="4800" dirty="0"/>
            </a:br>
            <a:r>
              <a:rPr lang="en-US" sz="4800" b="1" dirty="0"/>
              <a:t>reveals and prevents </a:t>
            </a:r>
            <a:br>
              <a:rPr lang="en-US" sz="4800" b="1" dirty="0"/>
            </a:br>
            <a:r>
              <a:rPr lang="en-US" sz="4800" dirty="0"/>
              <a:t>more bugs than it causes</a:t>
            </a:r>
          </a:p>
        </p:txBody>
      </p:sp>
    </p:spTree>
    <p:extLst>
      <p:ext uri="{BB962C8B-B14F-4D97-AF65-F5344CB8AC3E}">
        <p14:creationId xmlns:p14="http://schemas.microsoft.com/office/powerpoint/2010/main" val="35478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CDB-4F45-47CA-9EAB-963F4744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AS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DDD-009F-45E5-8D7D-3A9E96C0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7867"/>
            <a:ext cx="10820400" cy="339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If I'm not willing to refactor</a:t>
            </a:r>
          </a:p>
          <a:p>
            <a:pPr marL="0" indent="0" algn="ctr">
              <a:buNone/>
            </a:pPr>
            <a:r>
              <a:rPr lang="en-US" sz="4400" dirty="0"/>
              <a:t>while I </a:t>
            </a:r>
            <a:r>
              <a:rPr lang="en-US" sz="4400" b="1" dirty="0"/>
              <a:t>am</a:t>
            </a:r>
            <a:r>
              <a:rPr lang="en-US" sz="4400" dirty="0"/>
              <a:t> changing related code,</a:t>
            </a:r>
          </a:p>
          <a:p>
            <a:pPr marL="0" indent="0" algn="ctr">
              <a:buNone/>
            </a:pPr>
            <a:r>
              <a:rPr lang="en-US" sz="4400" dirty="0"/>
              <a:t>surely I won't be willing when I'm </a:t>
            </a:r>
            <a:r>
              <a:rPr lang="en-US" sz="4400" b="1" dirty="0"/>
              <a:t>not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Code cleanup &amp; fix-up</a:t>
            </a:r>
          </a:p>
          <a:p>
            <a:r>
              <a:rPr lang="en-US" sz="4800" dirty="0"/>
              <a:t> Reorganize &amp; refine</a:t>
            </a:r>
          </a:p>
          <a:p>
            <a:r>
              <a:rPr lang="en-US" sz="4800" dirty="0"/>
              <a:t> Rearchitect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4E8BF-9A5C-4A4D-BFAA-FB144CB78602}"/>
              </a:ext>
            </a:extLst>
          </p:cNvPr>
          <p:cNvSpPr txBox="1">
            <a:spLocks/>
          </p:cNvSpPr>
          <p:nvPr/>
        </p:nvSpPr>
        <p:spPr>
          <a:xfrm>
            <a:off x="1513491" y="110362"/>
            <a:ext cx="10234246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of refactoring</a:t>
            </a:r>
          </a:p>
        </p:txBody>
      </p:sp>
    </p:spTree>
    <p:extLst>
      <p:ext uri="{BB962C8B-B14F-4D97-AF65-F5344CB8AC3E}">
        <p14:creationId xmlns:p14="http://schemas.microsoft.com/office/powerpoint/2010/main" val="411346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855-9537-4ECB-A08D-CEBA5852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627972"/>
            <a:ext cx="2590799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E31B4-ECF1-470E-A516-01A707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Please call out “too fast” </a:t>
            </a:r>
            <a:br>
              <a:rPr lang="en-US" sz="4800" i="1" dirty="0"/>
            </a:br>
            <a:r>
              <a:rPr lang="en-US" sz="4800" i="1" dirty="0"/>
              <a:t>if you want to see </a:t>
            </a:r>
            <a:br>
              <a:rPr lang="en-US" sz="4800" i="1" dirty="0"/>
            </a:br>
            <a:r>
              <a:rPr lang="en-US" sz="4800" i="1" dirty="0"/>
              <a:t>a refactoring over again</a:t>
            </a:r>
          </a:p>
        </p:txBody>
      </p:sp>
    </p:spTree>
    <p:extLst>
      <p:ext uri="{BB962C8B-B14F-4D97-AF65-F5344CB8AC3E}">
        <p14:creationId xmlns:p14="http://schemas.microsoft.com/office/powerpoint/2010/main" val="336142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55A-C881-41F5-89E0-4BF6E9E6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88" y="510352"/>
            <a:ext cx="9519745" cy="12930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refactorings</a:t>
            </a:r>
            <a:r>
              <a:rPr lang="en-US" dirty="0"/>
              <a:t> I do most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DDDB-C87B-42C2-9B4C-E86B015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1712379"/>
            <a:ext cx="11616267" cy="470746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Tool-assisted: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Remove unused </a:t>
            </a:r>
            <a:r>
              <a:rPr lang="en-US" dirty="0" err="1"/>
              <a:t>usings</a:t>
            </a:r>
            <a:endParaRPr lang="en-US" dirty="0"/>
          </a:p>
          <a:p>
            <a:r>
              <a:rPr lang="en-US" dirty="0"/>
              <a:t>Reduce nesting: Invert if; combine singly-nested Ifs; 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Restrict access modifiers</a:t>
            </a:r>
          </a:p>
          <a:p>
            <a:r>
              <a:rPr lang="en-US" dirty="0"/>
              <a:t>Code against </a:t>
            </a:r>
            <a:r>
              <a:rPr lang="en-US" dirty="0" err="1"/>
              <a:t>nonexisting</a:t>
            </a:r>
            <a:r>
              <a:rPr lang="en-US" dirty="0"/>
              <a:t> members </a:t>
            </a:r>
            <a:br>
              <a:rPr lang="en-US" dirty="0"/>
            </a:br>
            <a:r>
              <a:rPr lang="en-US" dirty="0"/>
              <a:t>then generate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Manual:</a:t>
            </a:r>
          </a:p>
          <a:p>
            <a:r>
              <a:rPr lang="en-US" dirty="0"/>
              <a:t>Simplify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Early return</a:t>
            </a:r>
          </a:p>
          <a:p>
            <a:r>
              <a:rPr lang="en-US" dirty="0"/>
              <a:t>Reduce newline usage</a:t>
            </a:r>
          </a:p>
          <a:p>
            <a:r>
              <a:rPr lang="en-US" dirty="0"/>
              <a:t>Convert If-else to ternary</a:t>
            </a:r>
          </a:p>
          <a:p>
            <a:r>
              <a:rPr lang="en-US" dirty="0"/>
              <a:t>Eliminate/simplify loops with LINQ</a:t>
            </a:r>
          </a:p>
          <a:p>
            <a:r>
              <a:rPr lang="en-US" dirty="0"/>
              <a:t>Iterate instead of repeat code (try lambdas or private classes)</a:t>
            </a:r>
          </a:p>
          <a:p>
            <a:r>
              <a:rPr lang="en-US" dirty="0"/>
              <a:t>Replace Start/Stop methods with an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6 steps to add dependency injection 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6BED5-528B-4334-B850-A376AF44242A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1820529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{F72760FE-4BEA-4FDB-A68A-C8F43301395E}tf04033937</Template>
  <TotalTime>106</TotalTime>
  <Words>367</Words>
  <Application>Microsoft Office PowerPoint</Application>
  <PresentationFormat>Widescreen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PRACTICAL REFACTORING</vt:lpstr>
      <vt:lpstr>PowerPoint Presentation</vt:lpstr>
      <vt:lpstr>PowerPoint Presentation</vt:lpstr>
      <vt:lpstr>PowerPoint Presentation</vt:lpstr>
      <vt:lpstr>PowerPoint Presentation</vt:lpstr>
      <vt:lpstr>REFACTOR AS YOU GO</vt:lpstr>
      <vt:lpstr>PowerPoint Presentation</vt:lpstr>
      <vt:lpstr>DEMo</vt:lpstr>
      <vt:lpstr>The refactorings I do most often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REFACTORING</dc:title>
  <dc:creator>Patrick Szalapski</dc:creator>
  <cp:lastModifiedBy>Patrick Szalapski</cp:lastModifiedBy>
  <cp:revision>12</cp:revision>
  <dcterms:created xsi:type="dcterms:W3CDTF">2020-02-02T20:03:38Z</dcterms:created>
  <dcterms:modified xsi:type="dcterms:W3CDTF">2020-02-04T03:00:31Z</dcterms:modified>
</cp:coreProperties>
</file>