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2"/>
  </p:notesMasterIdLst>
  <p:sldIdLst>
    <p:sldId id="1604" r:id="rId5"/>
    <p:sldId id="1605" r:id="rId6"/>
    <p:sldId id="1614" r:id="rId7"/>
    <p:sldId id="1615" r:id="rId8"/>
    <p:sldId id="1613" r:id="rId9"/>
    <p:sldId id="1616" r:id="rId10"/>
    <p:sldId id="1617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 userDrawn="1">
          <p15:clr>
            <a:srgbClr val="A4A3A4"/>
          </p15:clr>
        </p15:guide>
        <p15:guide id="2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C36"/>
    <a:srgbClr val="F6F5FF"/>
    <a:srgbClr val="F3F3F9"/>
    <a:srgbClr val="6E50E6"/>
    <a:srgbClr val="A38CFD"/>
    <a:srgbClr val="F1F1F4"/>
    <a:srgbClr val="C6C0FF"/>
    <a:srgbClr val="F1EEFA"/>
    <a:srgbClr val="F08C14"/>
    <a:srgbClr val="F6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0F8CB-546D-EA88-AA74-08FEE92609C4}" v="234" dt="2025-08-19T03:10:13.843"/>
    <p1510:client id="{5FE44B07-76E9-555D-99F9-51DC84A27725}" v="175" dt="2025-08-20T18:16:55.416"/>
    <p1510:client id="{7395D3FA-C064-96FE-4570-52462CFE8C3B}" v="158" dt="2025-08-19T01:44:58.921"/>
    <p1510:client id="{C5485B95-66E9-DD89-D31C-0CB4BAB47C04}" v="218" dt="2025-08-20T18:26:31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29"/>
        <p:guide pos="61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Be Vietnam Pro" pitchFamily="2" charset="77"/>
              </a:defRPr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Be Vietnam Pro" pitchFamily="2" charset="77"/>
              </a:defRPr>
            </a:lvl1pPr>
          </a:lstStyle>
          <a:p>
            <a:fld id="{B7268E1E-0E44-426D-905E-8AD9B19D2182}" type="datetimeFigureOut">
              <a:rPr lang="cs-CZ" smtClean="0"/>
              <a:pPr/>
              <a:t>20.08.2025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Be Vietnam Pro" pitchFamily="2" charset="77"/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Be Vietnam Pro" pitchFamily="2" charset="77"/>
              </a:defRPr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Be Vietnam Pro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Be Vietnam Pro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Be Vietnam Pro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Be Vietnam Pro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Be Vietnam Pro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Generative Pre-trained Transformer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497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ADC43F6A-5084-764B-94A4-77BC6146D9DE}"/>
              </a:ext>
            </a:extLst>
          </p:cNvPr>
          <p:cNvSpPr/>
          <p:nvPr userDrawn="1"/>
        </p:nvSpPr>
        <p:spPr>
          <a:xfrm>
            <a:off x="-5767754" y="-4103229"/>
            <a:ext cx="18560619" cy="18593465"/>
          </a:xfrm>
          <a:custGeom>
            <a:avLst/>
            <a:gdLst/>
            <a:ahLst/>
            <a:cxnLst/>
            <a:rect l="l" t="t" r="r" b="b"/>
            <a:pathLst>
              <a:path w="17621352" h="17652536">
                <a:moveTo>
                  <a:pt x="0" y="0"/>
                </a:moveTo>
                <a:lnTo>
                  <a:pt x="17621352" y="0"/>
                </a:lnTo>
                <a:lnTo>
                  <a:pt x="17621352" y="17652536"/>
                </a:lnTo>
                <a:lnTo>
                  <a:pt x="0" y="17652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" r="-7"/>
            </a:stretch>
          </a:blipFill>
        </p:spPr>
        <p:txBody>
          <a:bodyPr/>
          <a:lstStyle/>
          <a:p>
            <a:endParaRPr lang="en-US" b="0" i="0">
              <a:latin typeface="Be Vietnam Pro" pitchFamily="2" charset="77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8180B77-6DC9-E347-866A-FCD1E35185A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625" y="647700"/>
            <a:ext cx="2956340" cy="778679"/>
          </a:xfrm>
          <a:prstGeom prst="rect">
            <a:avLst/>
          </a:pr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F0F2DCAF-662D-2B41-AE82-63021FA26D3D}"/>
              </a:ext>
            </a:extLst>
          </p:cNvPr>
          <p:cNvSpPr/>
          <p:nvPr userDrawn="1"/>
        </p:nvSpPr>
        <p:spPr>
          <a:xfrm>
            <a:off x="12209780" y="-1212721"/>
            <a:ext cx="10316124" cy="10334380"/>
          </a:xfrm>
          <a:custGeom>
            <a:avLst/>
            <a:gdLst/>
            <a:ahLst/>
            <a:cxnLst/>
            <a:rect l="l" t="t" r="r" b="b"/>
            <a:pathLst>
              <a:path w="10316124" h="10334380">
                <a:moveTo>
                  <a:pt x="0" y="0"/>
                </a:moveTo>
                <a:lnTo>
                  <a:pt x="10316124" y="0"/>
                </a:lnTo>
                <a:lnTo>
                  <a:pt x="10316124" y="10334380"/>
                </a:lnTo>
                <a:lnTo>
                  <a:pt x="0" y="103343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42" r="-42"/>
            </a:stretch>
          </a:blipFill>
        </p:spPr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7382D9-6FBC-D94C-9725-04B203A0B8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8606" y="3957828"/>
            <a:ext cx="8367220" cy="1470025"/>
          </a:xfrm>
          <a:prstGeom prst="rect">
            <a:avLst/>
          </a:prstGeom>
        </p:spPr>
        <p:txBody>
          <a:bodyPr anchor="t"/>
          <a:lstStyle>
            <a:lvl1pPr>
              <a:defRPr sz="6000" b="1" i="0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EE6D2F4-4F23-D644-B8B7-8B7CDD55A97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83846" y="5984748"/>
            <a:ext cx="8367220" cy="9144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700" b="0" i="0" spc="0">
                <a:solidFill>
                  <a:srgbClr val="F08C14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Subtitle (If Any)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3717FD-C832-BF4D-A8D8-C255CDF7200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83846" y="8496300"/>
            <a:ext cx="5040440" cy="62535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 i="0">
                <a:solidFill>
                  <a:srgbClr val="6E50E6"/>
                </a:solidFill>
                <a:latin typeface="Be Vietnam Pro SemiBold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CDFB028-837E-D748-83CC-2C23F00665A8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76589" y="9258300"/>
            <a:ext cx="3657600" cy="381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424880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3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ide_Bullets Only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3">
            <a:extLst>
              <a:ext uri="{FF2B5EF4-FFF2-40B4-BE49-F238E27FC236}">
                <a16:creationId xmlns:a16="http://schemas.microsoft.com/office/drawing/2014/main" id="{9DC9BCA4-B9DD-3A4E-B2FB-F825D3B4296F}"/>
              </a:ext>
            </a:extLst>
          </p:cNvPr>
          <p:cNvSpPr/>
          <p:nvPr userDrawn="1"/>
        </p:nvSpPr>
        <p:spPr>
          <a:xfrm>
            <a:off x="12776200" y="-7117566"/>
            <a:ext cx="11337802" cy="11357866"/>
          </a:xfrm>
          <a:custGeom>
            <a:avLst/>
            <a:gdLst/>
            <a:ahLst/>
            <a:cxnLst/>
            <a:rect l="l" t="t" r="r" b="b"/>
            <a:pathLst>
              <a:path w="11675460" h="11696122">
                <a:moveTo>
                  <a:pt x="0" y="0"/>
                </a:moveTo>
                <a:lnTo>
                  <a:pt x="11675460" y="0"/>
                </a:lnTo>
                <a:lnTo>
                  <a:pt x="11675460" y="11696122"/>
                </a:lnTo>
                <a:lnTo>
                  <a:pt x="0" y="116961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" r="-47"/>
            </a:stretch>
          </a:blipFill>
        </p:spPr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7B0FB9DA-A431-E446-8463-B4488B4B8E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54236" y="3233807"/>
            <a:ext cx="8434152" cy="5847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211C36"/>
                </a:solidFill>
                <a:latin typeface="Be Vietnam Pro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A64FABD-F80B-9830-E697-119791344F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625" y="328998"/>
            <a:ext cx="2458763" cy="64762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4B6E13-5AF3-87C5-2510-CCBF41EA82C1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82310" y="3233807"/>
            <a:ext cx="7654788" cy="5847055"/>
          </a:xfrm>
          <a:prstGeom prst="rect">
            <a:avLst/>
          </a:prstGeom>
        </p:spPr>
        <p:txBody>
          <a:bodyPr/>
          <a:lstStyle>
            <a:lvl1pPr marL="457200" indent="-457200"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914400" indent="-457200"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2pPr>
            <a:lvl3pPr marL="1371600" indent="-457200"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3pPr>
            <a:lvl4pPr marL="18288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4pPr>
            <a:lvl5pPr marL="22860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5pPr>
          </a:lstStyle>
          <a:p>
            <a:pPr lvl="0"/>
            <a:r>
              <a:rPr lang="en-US"/>
              <a:t>Explainer text here</a:t>
            </a:r>
          </a:p>
          <a:p>
            <a:pPr lvl="1"/>
            <a:r>
              <a:rPr lang="en-US"/>
              <a:t>Explainer text here</a:t>
            </a:r>
          </a:p>
          <a:p>
            <a:pPr lvl="2"/>
            <a:r>
              <a:rPr lang="en-US"/>
              <a:t>Explainer text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918A193-BD99-0565-F544-6087A162C9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37B4BAD-6554-059C-151D-C02540CCDA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5796" y="1206137"/>
            <a:ext cx="16637832" cy="1034143"/>
          </a:xfrm>
          <a:prstGeom prst="rect">
            <a:avLst/>
          </a:prstGeom>
        </p:spPr>
        <p:txBody>
          <a:bodyPr lIns="90000" anchor="t"/>
          <a:lstStyle>
            <a:lvl1pPr>
              <a:defRPr sz="6000" b="1" i="0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3D92A635-B506-153D-484F-6369A8D57FD9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870784" y="2232000"/>
            <a:ext cx="16625224" cy="48353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700" b="0" i="0" spc="0">
                <a:solidFill>
                  <a:srgbClr val="F08C14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 (If Any)</a:t>
            </a:r>
          </a:p>
        </p:txBody>
      </p:sp>
    </p:spTree>
    <p:extLst>
      <p:ext uri="{BB962C8B-B14F-4D97-AF65-F5344CB8AC3E}">
        <p14:creationId xmlns:p14="http://schemas.microsoft.com/office/powerpoint/2010/main" val="15986906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0" userDrawn="1">
          <p15:clr>
            <a:srgbClr val="FBAE40"/>
          </p15:clr>
        </p15:guide>
        <p15:guide id="2" pos="61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ide_Image &amp; Bulle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3">
            <a:extLst>
              <a:ext uri="{FF2B5EF4-FFF2-40B4-BE49-F238E27FC236}">
                <a16:creationId xmlns:a16="http://schemas.microsoft.com/office/drawing/2014/main" id="{B1FBCC33-461D-3C4D-B9FF-98F6803B08FC}"/>
              </a:ext>
            </a:extLst>
          </p:cNvPr>
          <p:cNvSpPr/>
          <p:nvPr userDrawn="1"/>
        </p:nvSpPr>
        <p:spPr>
          <a:xfrm>
            <a:off x="12776200" y="-7117566"/>
            <a:ext cx="11337802" cy="11357866"/>
          </a:xfrm>
          <a:custGeom>
            <a:avLst/>
            <a:gdLst/>
            <a:ahLst/>
            <a:cxnLst/>
            <a:rect l="l" t="t" r="r" b="b"/>
            <a:pathLst>
              <a:path w="11675460" h="11696122">
                <a:moveTo>
                  <a:pt x="0" y="0"/>
                </a:moveTo>
                <a:lnTo>
                  <a:pt x="11675460" y="0"/>
                </a:lnTo>
                <a:lnTo>
                  <a:pt x="11675460" y="11696122"/>
                </a:lnTo>
                <a:lnTo>
                  <a:pt x="0" y="116961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" r="-47"/>
            </a:stretch>
          </a:blipFill>
        </p:spPr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D47F6F5-F8E9-FD42-8E64-1484200ABC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0556" y="3218281"/>
            <a:ext cx="8402400" cy="58625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Be Vietnam Pro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5FDFB40-C0A2-FDF1-A40D-5041799478D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625" y="328998"/>
            <a:ext cx="2458763" cy="64762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D5605DB-6C0A-ACAA-AF3E-9F34245647B2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9953480" y="3722335"/>
            <a:ext cx="7534907" cy="5358527"/>
          </a:xfrm>
          <a:prstGeom prst="rect">
            <a:avLst/>
          </a:prstGeom>
        </p:spPr>
        <p:txBody>
          <a:bodyPr/>
          <a:lstStyle>
            <a:lvl1pPr marL="457200" indent="-457200"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914400" indent="-457200"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2pPr>
            <a:lvl3pPr marL="1371600" indent="-457200"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3pPr>
            <a:lvl4pPr marL="18288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4pPr>
            <a:lvl5pPr marL="22860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5pPr>
          </a:lstStyle>
          <a:p>
            <a:pPr lvl="0"/>
            <a:r>
              <a:rPr lang="en-US"/>
              <a:t>Explainer text here</a:t>
            </a:r>
          </a:p>
          <a:p>
            <a:pPr lvl="1"/>
            <a:r>
              <a:rPr lang="en-US"/>
              <a:t>Explainer text here</a:t>
            </a:r>
          </a:p>
          <a:p>
            <a:pPr lvl="2"/>
            <a:r>
              <a:rPr lang="en-US"/>
              <a:t>Explainer text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212200B1-E88D-2D11-BE38-691FD2C420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28814" y="3233807"/>
            <a:ext cx="7549315" cy="4082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 i="0">
                <a:solidFill>
                  <a:srgbClr val="6E50E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1" i="1">
                <a:latin typeface="Sofia Pro Bold" pitchFamily="2" charset="0"/>
              </a:defRPr>
            </a:lvl3pPr>
            <a:lvl4pPr>
              <a:defRPr sz="2000" b="0" i="0" u="sng">
                <a:latin typeface="Sofia Pro Regular" pitchFamily="2" charset="0"/>
              </a:defRPr>
            </a:lvl4pPr>
            <a:lvl5pPr>
              <a:defRPr sz="2000" b="0" i="1" u="sng">
                <a:latin typeface="Sofia Pro Regular" pitchFamily="2" charset="0"/>
              </a:defRPr>
            </a:lvl5pPr>
          </a:lstStyle>
          <a:p>
            <a:pPr lvl="0"/>
            <a:r>
              <a:rPr lang="en-MY"/>
              <a:t>Emphasis/Highlight text here</a:t>
            </a:r>
            <a:endParaRPr lang="en-GB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E7FA98C-4654-D1C8-09C5-DE0FF8AA64B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B8AF094-114F-E0CE-A1FF-92FFC18F5A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5796" y="1206137"/>
            <a:ext cx="16637832" cy="1034143"/>
          </a:xfrm>
          <a:prstGeom prst="rect">
            <a:avLst/>
          </a:prstGeom>
        </p:spPr>
        <p:txBody>
          <a:bodyPr lIns="90000" anchor="t"/>
          <a:lstStyle>
            <a:lvl1pPr>
              <a:defRPr sz="6000" b="1" i="0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4E610D89-0583-70BB-FC4A-C25775997EF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870784" y="2232000"/>
            <a:ext cx="16625224" cy="48353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700" b="0" i="0" spc="0">
                <a:solidFill>
                  <a:srgbClr val="F08C14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 (If Any)</a:t>
            </a:r>
          </a:p>
        </p:txBody>
      </p:sp>
    </p:spTree>
    <p:extLst>
      <p:ext uri="{BB962C8B-B14F-4D97-AF65-F5344CB8AC3E}">
        <p14:creationId xmlns:p14="http://schemas.microsoft.com/office/powerpoint/2010/main" val="3320250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_Main Point Purple, Bullets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3">
            <a:extLst>
              <a:ext uri="{FF2B5EF4-FFF2-40B4-BE49-F238E27FC236}">
                <a16:creationId xmlns:a16="http://schemas.microsoft.com/office/drawing/2014/main" id="{5EAF10D9-9FBC-A042-BEFB-01C1CBEA581A}"/>
              </a:ext>
            </a:extLst>
          </p:cNvPr>
          <p:cNvSpPr/>
          <p:nvPr userDrawn="1"/>
        </p:nvSpPr>
        <p:spPr>
          <a:xfrm>
            <a:off x="12776200" y="-7117566"/>
            <a:ext cx="11337802" cy="11357866"/>
          </a:xfrm>
          <a:custGeom>
            <a:avLst/>
            <a:gdLst/>
            <a:ahLst/>
            <a:cxnLst/>
            <a:rect l="l" t="t" r="r" b="b"/>
            <a:pathLst>
              <a:path w="11675460" h="11696122">
                <a:moveTo>
                  <a:pt x="0" y="0"/>
                </a:moveTo>
                <a:lnTo>
                  <a:pt x="11675460" y="0"/>
                </a:lnTo>
                <a:lnTo>
                  <a:pt x="11675460" y="11696122"/>
                </a:lnTo>
                <a:lnTo>
                  <a:pt x="0" y="116961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" r="-47"/>
            </a:stretch>
          </a:blipFill>
        </p:spPr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7B0FB9DA-A431-E446-8463-B4488B4B8E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54236" y="3210361"/>
            <a:ext cx="8402400" cy="587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Be Vietnam Pro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00FF859-B9F5-B6B2-55BB-02C54A50389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625" y="328998"/>
            <a:ext cx="2458763" cy="64762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5549451-F6E3-87D1-3DA7-DA431E51DC3A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82310" y="3722335"/>
            <a:ext cx="7606236" cy="5358527"/>
          </a:xfrm>
          <a:prstGeom prst="rect">
            <a:avLst/>
          </a:prstGeom>
        </p:spPr>
        <p:txBody>
          <a:bodyPr/>
          <a:lstStyle>
            <a:lvl1pPr marL="457200" indent="-457200"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914400" indent="-457200"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2pPr>
            <a:lvl3pPr marL="1371600" indent="-457200"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3pPr>
            <a:lvl4pPr marL="18288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4pPr>
            <a:lvl5pPr marL="22860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5pPr>
          </a:lstStyle>
          <a:p>
            <a:pPr lvl="0"/>
            <a:r>
              <a:rPr lang="en-US"/>
              <a:t>Explainer text here</a:t>
            </a:r>
          </a:p>
          <a:p>
            <a:pPr lvl="1"/>
            <a:r>
              <a:rPr lang="en-US"/>
              <a:t>Explainer text here</a:t>
            </a:r>
          </a:p>
          <a:p>
            <a:pPr lvl="2"/>
            <a:r>
              <a:rPr lang="en-US"/>
              <a:t>Explainer text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33325BE6-157A-DC39-32CB-8E5F3616E47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7644" y="3233807"/>
            <a:ext cx="7620780" cy="4082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 i="0">
                <a:solidFill>
                  <a:srgbClr val="6E50E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1" i="1">
                <a:latin typeface="Sofia Pro Bold" pitchFamily="2" charset="0"/>
              </a:defRPr>
            </a:lvl3pPr>
            <a:lvl4pPr>
              <a:defRPr sz="2000" b="0" i="0" u="sng">
                <a:latin typeface="Sofia Pro Regular" pitchFamily="2" charset="0"/>
              </a:defRPr>
            </a:lvl4pPr>
            <a:lvl5pPr>
              <a:defRPr sz="2000" b="0" i="1" u="sng">
                <a:latin typeface="Sofia Pro Regular" pitchFamily="2" charset="0"/>
              </a:defRPr>
            </a:lvl5pPr>
          </a:lstStyle>
          <a:p>
            <a:pPr lvl="0"/>
            <a:r>
              <a:rPr lang="en-MY"/>
              <a:t>Emphasis/Highlight text here</a:t>
            </a:r>
            <a:endParaRPr lang="en-GB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CB2207-A120-B52F-4FBA-25B0A8388F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EEB210-7F68-07A9-793B-7EEAFD36DA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5796" y="1206137"/>
            <a:ext cx="16637832" cy="1034143"/>
          </a:xfrm>
          <a:prstGeom prst="rect">
            <a:avLst/>
          </a:prstGeom>
        </p:spPr>
        <p:txBody>
          <a:bodyPr lIns="90000" anchor="t"/>
          <a:lstStyle>
            <a:lvl1pPr>
              <a:defRPr sz="6000" b="1" i="0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F345913-F534-018F-D0BC-9F408D3972C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870784" y="2232000"/>
            <a:ext cx="16625224" cy="48353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700" b="0" i="0" spc="0">
                <a:solidFill>
                  <a:srgbClr val="F08C14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 (If Any)</a:t>
            </a:r>
          </a:p>
        </p:txBody>
      </p:sp>
    </p:spTree>
    <p:extLst>
      <p:ext uri="{BB962C8B-B14F-4D97-AF65-F5344CB8AC3E}">
        <p14:creationId xmlns:p14="http://schemas.microsoft.com/office/powerpoint/2010/main" val="1433863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_Two Column Bulle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">
            <a:extLst>
              <a:ext uri="{FF2B5EF4-FFF2-40B4-BE49-F238E27FC236}">
                <a16:creationId xmlns:a16="http://schemas.microsoft.com/office/drawing/2014/main" id="{CB5F674D-9A31-5C45-9670-370BA2617A18}"/>
              </a:ext>
            </a:extLst>
          </p:cNvPr>
          <p:cNvSpPr/>
          <p:nvPr userDrawn="1"/>
        </p:nvSpPr>
        <p:spPr>
          <a:xfrm>
            <a:off x="12776200" y="-7117566"/>
            <a:ext cx="11337802" cy="11357866"/>
          </a:xfrm>
          <a:custGeom>
            <a:avLst/>
            <a:gdLst/>
            <a:ahLst/>
            <a:cxnLst/>
            <a:rect l="l" t="t" r="r" b="b"/>
            <a:pathLst>
              <a:path w="11675460" h="11696122">
                <a:moveTo>
                  <a:pt x="0" y="0"/>
                </a:moveTo>
                <a:lnTo>
                  <a:pt x="11675460" y="0"/>
                </a:lnTo>
                <a:lnTo>
                  <a:pt x="11675460" y="11696122"/>
                </a:lnTo>
                <a:lnTo>
                  <a:pt x="0" y="116961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" r="-47"/>
            </a:stretch>
          </a:blipFill>
        </p:spPr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A9F512-E7B6-E854-8901-F3DA00DFF74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82309" y="3722335"/>
            <a:ext cx="7873273" cy="5358527"/>
          </a:xfrm>
          <a:prstGeom prst="rect">
            <a:avLst/>
          </a:prstGeom>
        </p:spPr>
        <p:txBody>
          <a:bodyPr/>
          <a:lstStyle>
            <a:lvl1pPr marL="457200" indent="-4572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914400" indent="-4572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2pPr>
            <a:lvl3pPr marL="1371600" indent="-4572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3pPr>
            <a:lvl4pPr marL="18288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4pPr>
            <a:lvl5pPr marL="22860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5pPr>
          </a:lstStyle>
          <a:p>
            <a:pPr lvl="0"/>
            <a:r>
              <a:rPr lang="en-US"/>
              <a:t>Explainer text here</a:t>
            </a:r>
          </a:p>
          <a:p>
            <a:pPr lvl="1"/>
            <a:r>
              <a:rPr lang="en-US"/>
              <a:t>Explainer text here</a:t>
            </a:r>
          </a:p>
          <a:p>
            <a:pPr lvl="2"/>
            <a:r>
              <a:rPr lang="en-US"/>
              <a:t>Explainer text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BA763B-4957-332E-91A6-7352BD309F7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7644" y="3233807"/>
            <a:ext cx="7888328" cy="4082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 i="0">
                <a:solidFill>
                  <a:srgbClr val="6E50E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1" i="1">
                <a:latin typeface="Sofia Pro Bold" pitchFamily="2" charset="0"/>
              </a:defRPr>
            </a:lvl3pPr>
            <a:lvl4pPr>
              <a:defRPr sz="2000" b="0" i="0" u="sng">
                <a:latin typeface="Sofia Pro Regular" pitchFamily="2" charset="0"/>
              </a:defRPr>
            </a:lvl4pPr>
            <a:lvl5pPr>
              <a:defRPr sz="2000" b="0" i="1" u="sng">
                <a:latin typeface="Sofia Pro Regular" pitchFamily="2" charset="0"/>
              </a:defRPr>
            </a:lvl5pPr>
          </a:lstStyle>
          <a:p>
            <a:pPr lvl="0"/>
            <a:r>
              <a:rPr lang="en-MY"/>
              <a:t>Emphasis/Highlight text here</a:t>
            </a:r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39E071-0229-8A3D-DE12-6CA06580FB4C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624725" y="3722335"/>
            <a:ext cx="7873273" cy="5358527"/>
          </a:xfrm>
          <a:prstGeom prst="rect">
            <a:avLst/>
          </a:prstGeom>
        </p:spPr>
        <p:txBody>
          <a:bodyPr/>
          <a:lstStyle>
            <a:lvl1pPr marL="457200" indent="-4572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914400" indent="-4572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2pPr>
            <a:lvl3pPr marL="1371600" indent="-4572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3pPr>
            <a:lvl4pPr marL="18288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4pPr>
            <a:lvl5pPr marL="22860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5pPr>
          </a:lstStyle>
          <a:p>
            <a:pPr lvl="0"/>
            <a:r>
              <a:rPr lang="en-US"/>
              <a:t>Explainer text here</a:t>
            </a:r>
          </a:p>
          <a:p>
            <a:pPr lvl="1"/>
            <a:r>
              <a:rPr lang="en-US"/>
              <a:t>Explainer text here</a:t>
            </a:r>
          </a:p>
          <a:p>
            <a:pPr lvl="2"/>
            <a:r>
              <a:rPr lang="en-US"/>
              <a:t>Explainer text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35654765-9D98-5CA8-6799-D1D343EDAB8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00060" y="3233807"/>
            <a:ext cx="7888328" cy="4082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 i="0">
                <a:solidFill>
                  <a:srgbClr val="6E50E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1" i="1">
                <a:latin typeface="Sofia Pro Bold" pitchFamily="2" charset="0"/>
              </a:defRPr>
            </a:lvl3pPr>
            <a:lvl4pPr>
              <a:defRPr sz="2000" b="0" i="0" u="sng">
                <a:latin typeface="Sofia Pro Regular" pitchFamily="2" charset="0"/>
              </a:defRPr>
            </a:lvl4pPr>
            <a:lvl5pPr>
              <a:defRPr sz="2000" b="0" i="1" u="sng">
                <a:latin typeface="Sofia Pro Regular" pitchFamily="2" charset="0"/>
              </a:defRPr>
            </a:lvl5pPr>
          </a:lstStyle>
          <a:p>
            <a:pPr lvl="0"/>
            <a:r>
              <a:rPr lang="en-MY"/>
              <a:t>Emphasis/Highlight text here</a:t>
            </a:r>
            <a:endParaRPr lang="en-GB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9EA9B0E-61F4-3B15-9ACD-088052A2ED8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625" y="328998"/>
            <a:ext cx="2458763" cy="647621"/>
          </a:xfrm>
          <a:prstGeom prst="rect">
            <a:avLst/>
          </a:prstGeom>
        </p:spPr>
      </p:pic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9858924-837D-77ED-AA85-ACC81491A0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CA53DA9-455F-125F-4E52-423CA95DDA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5796" y="1206137"/>
            <a:ext cx="16637832" cy="1034143"/>
          </a:xfrm>
          <a:prstGeom prst="rect">
            <a:avLst/>
          </a:prstGeom>
        </p:spPr>
        <p:txBody>
          <a:bodyPr lIns="90000" anchor="t"/>
          <a:lstStyle>
            <a:lvl1pPr>
              <a:defRPr sz="6000" b="1" i="0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19D6C9B-F8AD-7112-D351-BD94A6FC43C4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870784" y="2232000"/>
            <a:ext cx="16625224" cy="48353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700" b="0" i="0" spc="0">
                <a:solidFill>
                  <a:srgbClr val="F08C14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 (If Any)</a:t>
            </a:r>
          </a:p>
        </p:txBody>
      </p:sp>
    </p:spTree>
    <p:extLst>
      <p:ext uri="{BB962C8B-B14F-4D97-AF65-F5344CB8AC3E}">
        <p14:creationId xmlns:p14="http://schemas.microsoft.com/office/powerpoint/2010/main" val="184685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_Two Column Bullet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">
            <a:extLst>
              <a:ext uri="{FF2B5EF4-FFF2-40B4-BE49-F238E27FC236}">
                <a16:creationId xmlns:a16="http://schemas.microsoft.com/office/drawing/2014/main" id="{CB5F674D-9A31-5C45-9670-370BA2617A18}"/>
              </a:ext>
            </a:extLst>
          </p:cNvPr>
          <p:cNvSpPr/>
          <p:nvPr userDrawn="1"/>
        </p:nvSpPr>
        <p:spPr>
          <a:xfrm>
            <a:off x="12776200" y="-7117566"/>
            <a:ext cx="11337802" cy="11357866"/>
          </a:xfrm>
          <a:custGeom>
            <a:avLst/>
            <a:gdLst/>
            <a:ahLst/>
            <a:cxnLst/>
            <a:rect l="l" t="t" r="r" b="b"/>
            <a:pathLst>
              <a:path w="11675460" h="11696122">
                <a:moveTo>
                  <a:pt x="0" y="0"/>
                </a:moveTo>
                <a:lnTo>
                  <a:pt x="11675460" y="0"/>
                </a:lnTo>
                <a:lnTo>
                  <a:pt x="11675460" y="11696122"/>
                </a:lnTo>
                <a:lnTo>
                  <a:pt x="0" y="116961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" r="-47"/>
            </a:stretch>
          </a:blipFill>
        </p:spPr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2556F8-5043-E985-0E96-56AF8870E79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625" y="328998"/>
            <a:ext cx="2458763" cy="64762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2F5673-E55A-389E-0139-0D307E1D4DE5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624725" y="3722335"/>
            <a:ext cx="7873273" cy="5358527"/>
          </a:xfrm>
          <a:prstGeom prst="rect">
            <a:avLst/>
          </a:prstGeom>
        </p:spPr>
        <p:txBody>
          <a:bodyPr/>
          <a:lstStyle>
            <a:lvl1pPr marL="457200" indent="-457200"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914400" indent="-457200"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2pPr>
            <a:lvl3pPr marL="1371600" indent="-457200"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3pPr>
            <a:lvl4pPr marL="18288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4pPr>
            <a:lvl5pPr marL="22860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5pPr>
          </a:lstStyle>
          <a:p>
            <a:pPr lvl="0"/>
            <a:r>
              <a:rPr lang="en-US"/>
              <a:t>Explainer text here</a:t>
            </a:r>
          </a:p>
          <a:p>
            <a:pPr lvl="1"/>
            <a:r>
              <a:rPr lang="en-US"/>
              <a:t>Explainer text here</a:t>
            </a:r>
          </a:p>
          <a:p>
            <a:pPr lvl="2"/>
            <a:r>
              <a:rPr lang="en-US"/>
              <a:t>Explainer text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3B31D3-2F73-8656-9D2E-F86CA44626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00060" y="3233807"/>
            <a:ext cx="7888328" cy="4082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 i="0">
                <a:solidFill>
                  <a:srgbClr val="6E50E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1" i="1">
                <a:latin typeface="Sofia Pro Bold" pitchFamily="2" charset="0"/>
              </a:defRPr>
            </a:lvl3pPr>
            <a:lvl4pPr>
              <a:defRPr sz="2000" b="0" i="0" u="sng">
                <a:latin typeface="Sofia Pro Regular" pitchFamily="2" charset="0"/>
              </a:defRPr>
            </a:lvl4pPr>
            <a:lvl5pPr>
              <a:defRPr sz="2000" b="0" i="1" u="sng">
                <a:latin typeface="Sofia Pro Regular" pitchFamily="2" charset="0"/>
              </a:defRPr>
            </a:lvl5pPr>
          </a:lstStyle>
          <a:p>
            <a:pPr lvl="0"/>
            <a:r>
              <a:rPr lang="en-MY"/>
              <a:t>Emphasis/Highlight text here</a:t>
            </a:r>
            <a:endParaRPr lang="en-GB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60CFB3D-E2B8-AC05-4274-6D7A6AF7DA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5E8AA45-A08B-EC4D-5D32-2C77DAC29E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5796" y="1206137"/>
            <a:ext cx="16637832" cy="1034143"/>
          </a:xfrm>
          <a:prstGeom prst="rect">
            <a:avLst/>
          </a:prstGeom>
        </p:spPr>
        <p:txBody>
          <a:bodyPr lIns="90000" anchor="t"/>
          <a:lstStyle>
            <a:lvl1pPr>
              <a:defRPr sz="6000" b="1" i="0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73E65046-0987-1EE7-4F9E-1CB4FBCC1D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870784" y="2232000"/>
            <a:ext cx="16625224" cy="48353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700" b="0" i="0" spc="0">
                <a:solidFill>
                  <a:srgbClr val="F08C14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 (If Any)</a:t>
            </a:r>
          </a:p>
        </p:txBody>
      </p:sp>
    </p:spTree>
    <p:extLst>
      <p:ext uri="{BB962C8B-B14F-4D97-AF65-F5344CB8AC3E}">
        <p14:creationId xmlns:p14="http://schemas.microsoft.com/office/powerpoint/2010/main" val="1732374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Two Column Bullets_Purple Header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3">
            <a:extLst>
              <a:ext uri="{FF2B5EF4-FFF2-40B4-BE49-F238E27FC236}">
                <a16:creationId xmlns:a16="http://schemas.microsoft.com/office/drawing/2014/main" id="{CC5BD8A2-D250-BD45-9C19-8CC5E0C878C7}"/>
              </a:ext>
            </a:extLst>
          </p:cNvPr>
          <p:cNvSpPr/>
          <p:nvPr userDrawn="1"/>
        </p:nvSpPr>
        <p:spPr>
          <a:xfrm>
            <a:off x="12776200" y="-7117566"/>
            <a:ext cx="11337802" cy="11357866"/>
          </a:xfrm>
          <a:custGeom>
            <a:avLst/>
            <a:gdLst/>
            <a:ahLst/>
            <a:cxnLst/>
            <a:rect l="l" t="t" r="r" b="b"/>
            <a:pathLst>
              <a:path w="11675460" h="11696122">
                <a:moveTo>
                  <a:pt x="0" y="0"/>
                </a:moveTo>
                <a:lnTo>
                  <a:pt x="11675460" y="0"/>
                </a:lnTo>
                <a:lnTo>
                  <a:pt x="11675460" y="11696122"/>
                </a:lnTo>
                <a:lnTo>
                  <a:pt x="0" y="116961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" r="-47"/>
            </a:stretch>
          </a:blipFill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4ED3081-6F99-0F43-BAC1-AA35335F7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9853" y="3212126"/>
            <a:ext cx="946125" cy="785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latin typeface="Be Vietnam Pro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18A18BA7-A037-9E42-A39A-C2F8181CE67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493041" y="3212126"/>
            <a:ext cx="946125" cy="785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>
                <a:latin typeface="Be Vietnam Pro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FDD96C7-2E58-9B57-9DB0-4480FAC4AC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6747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97A12C7-DB03-F092-829B-90856D51E7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625" y="328998"/>
            <a:ext cx="2458763" cy="64762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2E7800-2A23-538D-9F78-8B023CFD2078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2180053" y="3700654"/>
            <a:ext cx="6963947" cy="5358527"/>
          </a:xfrm>
          <a:prstGeom prst="rect">
            <a:avLst/>
          </a:prstGeom>
        </p:spPr>
        <p:txBody>
          <a:bodyPr/>
          <a:lstStyle>
            <a:lvl1pPr marL="457200" indent="-457200"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914400" indent="-457200"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2pPr>
            <a:lvl3pPr marL="1371600" indent="-457200"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3pPr>
            <a:lvl4pPr marL="18288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4pPr>
            <a:lvl5pPr marL="22860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5pPr>
          </a:lstStyle>
          <a:p>
            <a:pPr lvl="0"/>
            <a:r>
              <a:rPr lang="en-US"/>
              <a:t>Explainer text here</a:t>
            </a:r>
          </a:p>
          <a:p>
            <a:pPr lvl="1"/>
            <a:r>
              <a:rPr lang="en-US"/>
              <a:t>Explainer text here</a:t>
            </a:r>
          </a:p>
          <a:p>
            <a:pPr lvl="2"/>
            <a:r>
              <a:rPr lang="en-US"/>
              <a:t>Explainer text here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CB7F8573-779B-A95F-D5EC-283EF2CAF7D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55388" y="3212126"/>
            <a:ext cx="6977263" cy="4082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 i="0">
                <a:solidFill>
                  <a:srgbClr val="6E50E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1" i="1">
                <a:latin typeface="Sofia Pro Bold" pitchFamily="2" charset="0"/>
              </a:defRPr>
            </a:lvl3pPr>
            <a:lvl4pPr>
              <a:defRPr sz="2000" b="0" i="0" u="sng">
                <a:latin typeface="Sofia Pro Regular" pitchFamily="2" charset="0"/>
              </a:defRPr>
            </a:lvl4pPr>
            <a:lvl5pPr>
              <a:defRPr sz="2000" b="0" i="1" u="sng">
                <a:latin typeface="Sofia Pro Regular" pitchFamily="2" charset="0"/>
              </a:defRPr>
            </a:lvl5pPr>
          </a:lstStyle>
          <a:p>
            <a:pPr lvl="0"/>
            <a:r>
              <a:rPr lang="en-MY"/>
              <a:t>Emphasis/Highlight text here</a:t>
            </a:r>
            <a:endParaRPr lang="en-GB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32BA1E1-8DC7-7A92-4AD3-ED58E58A827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10709059" y="3722335"/>
            <a:ext cx="6779330" cy="5358527"/>
          </a:xfrm>
          <a:prstGeom prst="rect">
            <a:avLst/>
          </a:prstGeom>
        </p:spPr>
        <p:txBody>
          <a:bodyPr/>
          <a:lstStyle>
            <a:lvl1pPr marL="457200" indent="-457200"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914400" indent="-457200"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2pPr>
            <a:lvl3pPr marL="1371600" indent="-457200">
              <a:buFontTx/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3pPr>
            <a:lvl4pPr marL="18288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4pPr>
            <a:lvl5pPr marL="22860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5pPr>
          </a:lstStyle>
          <a:p>
            <a:pPr lvl="0"/>
            <a:r>
              <a:rPr lang="en-US"/>
              <a:t>Explainer text here</a:t>
            </a:r>
          </a:p>
          <a:p>
            <a:pPr lvl="1"/>
            <a:r>
              <a:rPr lang="en-US"/>
              <a:t>Explainer text here</a:t>
            </a:r>
          </a:p>
          <a:p>
            <a:pPr lvl="2"/>
            <a:r>
              <a:rPr lang="en-US"/>
              <a:t>Explainer text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F11A26A8-AE46-AA75-9E91-F2F1A833CA0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684393" y="3233807"/>
            <a:ext cx="6792293" cy="4082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 i="0">
                <a:solidFill>
                  <a:srgbClr val="6E50E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1" i="1">
                <a:latin typeface="Sofia Pro Bold" pitchFamily="2" charset="0"/>
              </a:defRPr>
            </a:lvl3pPr>
            <a:lvl4pPr>
              <a:defRPr sz="2000" b="0" i="0" u="sng">
                <a:latin typeface="Sofia Pro Regular" pitchFamily="2" charset="0"/>
              </a:defRPr>
            </a:lvl4pPr>
            <a:lvl5pPr>
              <a:defRPr sz="2000" b="0" i="1" u="sng">
                <a:latin typeface="Sofia Pro Regular" pitchFamily="2" charset="0"/>
              </a:defRPr>
            </a:lvl5pPr>
          </a:lstStyle>
          <a:p>
            <a:pPr lvl="0"/>
            <a:r>
              <a:rPr lang="en-MY"/>
              <a:t>Emphasis/Highlight text here</a:t>
            </a:r>
            <a:endParaRPr lang="en-GB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319154-3350-17C7-7B7F-E0FFFB71A02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5796" y="1206137"/>
            <a:ext cx="16637832" cy="1034143"/>
          </a:xfrm>
          <a:prstGeom prst="rect">
            <a:avLst/>
          </a:prstGeom>
        </p:spPr>
        <p:txBody>
          <a:bodyPr lIns="90000" anchor="t"/>
          <a:lstStyle>
            <a:lvl1pPr>
              <a:defRPr sz="6000" b="1" i="0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7CC2C2D-C283-2217-7D30-DEF6BABCAB7E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870784" y="2232000"/>
            <a:ext cx="16625224" cy="48353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700" b="0" i="0" spc="0">
                <a:solidFill>
                  <a:srgbClr val="F08C14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 (If Any)</a:t>
            </a:r>
          </a:p>
        </p:txBody>
      </p:sp>
    </p:spTree>
    <p:extLst>
      <p:ext uri="{BB962C8B-B14F-4D97-AF65-F5344CB8AC3E}">
        <p14:creationId xmlns:p14="http://schemas.microsoft.com/office/powerpoint/2010/main" val="3631022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8D46FFCE-6B49-1F12-45E2-8C9310CC4AC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78229" y="7905366"/>
            <a:ext cx="4885200" cy="61191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buNone/>
              <a:defRPr sz="24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0" i="0">
                <a:latin typeface="Sofia Pro Regular" pitchFamily="2" charset="0"/>
              </a:defRPr>
            </a:lvl3pPr>
            <a:lvl4pPr>
              <a:defRPr sz="2000" b="0" i="0">
                <a:latin typeface="Sofia Pro Regular" pitchFamily="2" charset="0"/>
              </a:defRPr>
            </a:lvl4pPr>
            <a:lvl5pPr>
              <a:defRPr sz="2000" b="0" i="0">
                <a:latin typeface="Sofia Pro Regular" pitchFamily="2" charset="0"/>
              </a:defRPr>
            </a:lvl5pPr>
          </a:lstStyle>
          <a:p>
            <a:pPr lvl="0"/>
            <a:r>
              <a:rPr lang="en-US"/>
              <a:t>Explainer text here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4ACF6390-000E-FA4D-80A0-3A42832F3D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520184" y="7905366"/>
            <a:ext cx="4885200" cy="61191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buNone/>
              <a:defRPr sz="24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0" i="0">
                <a:latin typeface="Sofia Pro Regular" pitchFamily="2" charset="0"/>
              </a:defRPr>
            </a:lvl3pPr>
            <a:lvl4pPr>
              <a:defRPr sz="2000" b="0" i="0">
                <a:latin typeface="Sofia Pro Regular" pitchFamily="2" charset="0"/>
              </a:defRPr>
            </a:lvl4pPr>
            <a:lvl5pPr>
              <a:defRPr sz="2000" b="0" i="0">
                <a:latin typeface="Sofia Pro Regular" pitchFamily="2" charset="0"/>
              </a:defRPr>
            </a:lvl5pPr>
          </a:lstStyle>
          <a:p>
            <a:pPr lvl="0"/>
            <a:r>
              <a:rPr lang="en-US"/>
              <a:t>Explainer text here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81027ED-1206-D24A-9CBB-D702444266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95005" y="7905366"/>
            <a:ext cx="4885200" cy="61191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buNone/>
              <a:defRPr sz="24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0" i="0">
                <a:latin typeface="Sofia Pro Regular" pitchFamily="2" charset="0"/>
              </a:defRPr>
            </a:lvl3pPr>
            <a:lvl4pPr>
              <a:defRPr sz="2000" b="0" i="0">
                <a:latin typeface="Sofia Pro Regular" pitchFamily="2" charset="0"/>
              </a:defRPr>
            </a:lvl4pPr>
            <a:lvl5pPr>
              <a:defRPr sz="2000" b="0" i="0">
                <a:latin typeface="Sofia Pro Regular" pitchFamily="2" charset="0"/>
              </a:defRPr>
            </a:lvl5pPr>
          </a:lstStyle>
          <a:p>
            <a:pPr lvl="0"/>
            <a:r>
              <a:rPr lang="en-US"/>
              <a:t>Explainer text here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94EF2B7-8961-0F34-D21F-83D710106B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625" y="328998"/>
            <a:ext cx="2458763" cy="647621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88EAD2-C356-C178-346F-A5097CFEF8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8EA18E-E68B-F2B1-15FD-047D4D0DEA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5796" y="1206137"/>
            <a:ext cx="16637832" cy="1034143"/>
          </a:xfrm>
          <a:prstGeom prst="rect">
            <a:avLst/>
          </a:prstGeom>
        </p:spPr>
        <p:txBody>
          <a:bodyPr lIns="90000" anchor="t"/>
          <a:lstStyle>
            <a:lvl1pPr>
              <a:defRPr sz="6000" b="1" i="0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8E1DB50-CA33-19BB-DF58-F6821E1DA90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870784" y="2232000"/>
            <a:ext cx="16625224" cy="48353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700" b="0" i="0" spc="0">
                <a:solidFill>
                  <a:srgbClr val="F08C14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 (If Any)</a:t>
            </a:r>
          </a:p>
        </p:txBody>
      </p:sp>
    </p:spTree>
    <p:extLst>
      <p:ext uri="{BB962C8B-B14F-4D97-AF65-F5344CB8AC3E}">
        <p14:creationId xmlns:p14="http://schemas.microsoft.com/office/powerpoint/2010/main" val="1567456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bg>
      <p:bgPr>
        <a:solidFill>
          <a:srgbClr val="F6F5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E94EF2B7-8961-0F34-D21F-83D710106B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625" y="328998"/>
            <a:ext cx="2458763" cy="647621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88EAD2-C356-C178-346F-A5097CFEF8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244A4-D3E5-59A8-2D8A-AB4CF938A9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5796" y="1206137"/>
            <a:ext cx="16637832" cy="1034143"/>
          </a:xfrm>
          <a:prstGeom prst="rect">
            <a:avLst/>
          </a:prstGeom>
        </p:spPr>
        <p:txBody>
          <a:bodyPr lIns="90000" anchor="t"/>
          <a:lstStyle>
            <a:lvl1pPr>
              <a:defRPr sz="6000" b="1" i="0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B16D5-8B01-8957-8117-BD98F79AF5A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870784" y="2232000"/>
            <a:ext cx="16625224" cy="48353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700" b="0" i="0" spc="0">
                <a:solidFill>
                  <a:srgbClr val="F08C14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 (If Any)</a:t>
            </a:r>
          </a:p>
        </p:txBody>
      </p:sp>
    </p:spTree>
    <p:extLst>
      <p:ext uri="{BB962C8B-B14F-4D97-AF65-F5344CB8AC3E}">
        <p14:creationId xmlns:p14="http://schemas.microsoft.com/office/powerpoint/2010/main" val="3907486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342EAE97-889D-B84C-B0DF-DCA926062D67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865796" y="3210361"/>
            <a:ext cx="8116888" cy="5847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rgbClr val="211C36"/>
                </a:solidFill>
                <a:latin typeface="Be Vietnam Pro" pitchFamily="2" charset="77"/>
              </a:defRPr>
            </a:lvl1pPr>
          </a:lstStyle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407F787-6C02-564B-7D12-4014D7F4C4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625" y="328998"/>
            <a:ext cx="2458763" cy="64762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D683CD8-9F3B-781A-217A-8FF9C6E2058F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9624725" y="3698889"/>
            <a:ext cx="7873273" cy="5358527"/>
          </a:xfrm>
          <a:prstGeom prst="rect">
            <a:avLst/>
          </a:prstGeom>
        </p:spPr>
        <p:txBody>
          <a:bodyPr/>
          <a:lstStyle>
            <a:lvl1pPr marL="457200" indent="-4572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4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914400" indent="-4572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4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2pPr>
            <a:lvl3pPr marL="1371600" indent="-4572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4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3pPr>
            <a:lvl4pPr marL="18288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4pPr>
            <a:lvl5pPr marL="22860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5pPr>
          </a:lstStyle>
          <a:p>
            <a:pPr lvl="0"/>
            <a:r>
              <a:rPr lang="en-US"/>
              <a:t>Explainer text here</a:t>
            </a:r>
          </a:p>
          <a:p>
            <a:pPr lvl="1"/>
            <a:r>
              <a:rPr lang="en-US"/>
              <a:t>Explainer text here</a:t>
            </a:r>
          </a:p>
          <a:p>
            <a:pPr lvl="2"/>
            <a:r>
              <a:rPr lang="en-US"/>
              <a:t>Explainer text here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226F96A-14FC-F36B-4969-847CBCD445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00060" y="3210361"/>
            <a:ext cx="7888328" cy="4082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0" i="0">
                <a:solidFill>
                  <a:srgbClr val="6E50E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1" i="1">
                <a:latin typeface="Sofia Pro Bold" pitchFamily="2" charset="0"/>
              </a:defRPr>
            </a:lvl3pPr>
            <a:lvl4pPr>
              <a:defRPr sz="2000" b="0" i="0" u="sng">
                <a:latin typeface="Sofia Pro Regular" pitchFamily="2" charset="0"/>
              </a:defRPr>
            </a:lvl4pPr>
            <a:lvl5pPr>
              <a:defRPr sz="2000" b="0" i="1" u="sng">
                <a:latin typeface="Sofia Pro Regular" pitchFamily="2" charset="0"/>
              </a:defRPr>
            </a:lvl5pPr>
          </a:lstStyle>
          <a:p>
            <a:pPr lvl="0"/>
            <a:r>
              <a:rPr lang="en-MY"/>
              <a:t>Emphasis/Highlight text here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B2DC92C-88B2-C8E4-021A-96751F70AA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73F9A5A-C025-8BC3-7914-C639C20046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5796" y="1206137"/>
            <a:ext cx="16637832" cy="1034143"/>
          </a:xfrm>
          <a:prstGeom prst="rect">
            <a:avLst/>
          </a:prstGeom>
        </p:spPr>
        <p:txBody>
          <a:bodyPr lIns="90000" anchor="t"/>
          <a:lstStyle>
            <a:lvl1pPr>
              <a:defRPr sz="6000" b="1" i="0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97E4C86-637E-E147-BD0F-68A07006387D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870784" y="2232000"/>
            <a:ext cx="16625224" cy="48353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700" b="0" i="0" spc="0">
                <a:solidFill>
                  <a:srgbClr val="F08C14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 (If Any)</a:t>
            </a:r>
          </a:p>
        </p:txBody>
      </p:sp>
    </p:spTree>
    <p:extLst>
      <p:ext uri="{BB962C8B-B14F-4D97-AF65-F5344CB8AC3E}">
        <p14:creationId xmlns:p14="http://schemas.microsoft.com/office/powerpoint/2010/main" val="2060866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DD22A231-8B16-E742-BDC2-CFD3B92BB1B9}"/>
              </a:ext>
            </a:extLst>
          </p:cNvPr>
          <p:cNvSpPr/>
          <p:nvPr userDrawn="1"/>
        </p:nvSpPr>
        <p:spPr>
          <a:xfrm>
            <a:off x="10401300" y="2215918"/>
            <a:ext cx="6063928" cy="7685204"/>
          </a:xfrm>
          <a:custGeom>
            <a:avLst/>
            <a:gdLst>
              <a:gd name="connsiteX0" fmla="*/ 0 w 3031964"/>
              <a:gd name="connsiteY0" fmla="*/ 1149466 h 3842602"/>
              <a:gd name="connsiteX1" fmla="*/ 328613 w 3031964"/>
              <a:gd name="connsiteY1" fmla="*/ 406516 h 3842602"/>
              <a:gd name="connsiteX2" fmla="*/ 1071563 w 3031964"/>
              <a:gd name="connsiteY2" fmla="*/ 20754 h 3842602"/>
              <a:gd name="connsiteX3" fmla="*/ 2943225 w 3031964"/>
              <a:gd name="connsiteY3" fmla="*/ 1020879 h 3842602"/>
              <a:gd name="connsiteX4" fmla="*/ 2557463 w 3031964"/>
              <a:gd name="connsiteY4" fmla="*/ 2435341 h 3842602"/>
              <a:gd name="connsiteX5" fmla="*/ 1042988 w 3031964"/>
              <a:gd name="connsiteY5" fmla="*/ 3735504 h 3842602"/>
              <a:gd name="connsiteX6" fmla="*/ 1028700 w 3031964"/>
              <a:gd name="connsiteY6" fmla="*/ 3749791 h 384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1964" h="3842602">
                <a:moveTo>
                  <a:pt x="0" y="1149466"/>
                </a:moveTo>
                <a:cubicBezTo>
                  <a:pt x="75009" y="872050"/>
                  <a:pt x="150019" y="594635"/>
                  <a:pt x="328613" y="406516"/>
                </a:cubicBezTo>
                <a:cubicBezTo>
                  <a:pt x="507207" y="218397"/>
                  <a:pt x="635794" y="-81640"/>
                  <a:pt x="1071563" y="20754"/>
                </a:cubicBezTo>
                <a:cubicBezTo>
                  <a:pt x="1507332" y="123148"/>
                  <a:pt x="2695575" y="618448"/>
                  <a:pt x="2943225" y="1020879"/>
                </a:cubicBezTo>
                <a:cubicBezTo>
                  <a:pt x="3190875" y="1423310"/>
                  <a:pt x="2874169" y="1982904"/>
                  <a:pt x="2557463" y="2435341"/>
                </a:cubicBezTo>
                <a:cubicBezTo>
                  <a:pt x="2240757" y="2887778"/>
                  <a:pt x="1042988" y="3735504"/>
                  <a:pt x="1042988" y="3735504"/>
                </a:cubicBezTo>
                <a:cubicBezTo>
                  <a:pt x="788194" y="3954579"/>
                  <a:pt x="1090612" y="3773603"/>
                  <a:pt x="1028700" y="3749791"/>
                </a:cubicBezTo>
              </a:path>
            </a:pathLst>
          </a:custGeom>
          <a:noFill/>
          <a:ln>
            <a:noFill/>
          </a:ln>
          <a:effectLst>
            <a:outerShdw blurRad="38476" dist="16402" dir="4380000" algn="ctr" rotWithShape="0">
              <a:schemeClr val="accent1">
                <a:alpha val="0"/>
              </a:schemeClr>
            </a:outerShdw>
          </a:effectLst>
        </p:spPr>
        <p:txBody>
          <a:bodyPr rtlCol="0" anchor="ctr"/>
          <a:lstStyle/>
          <a:p>
            <a:pPr algn="ctr"/>
            <a:endParaRPr lang="en-US" sz="5600" b="0" i="0">
              <a:latin typeface="Be Vietnam Pro" pitchFamily="2" charset="7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93DA2D-F7FB-E920-22A4-2400F6350EB1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82309" y="3722335"/>
            <a:ext cx="7873273" cy="5358527"/>
          </a:xfrm>
          <a:prstGeom prst="rect">
            <a:avLst/>
          </a:prstGeom>
        </p:spPr>
        <p:txBody>
          <a:bodyPr/>
          <a:lstStyle>
            <a:lvl1pPr marL="457200" indent="-4572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914400" indent="-4572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2pPr>
            <a:lvl3pPr marL="1371600" indent="-457200"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3pPr>
            <a:lvl4pPr marL="18288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4pPr>
            <a:lvl5pPr marL="22860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5pPr>
          </a:lstStyle>
          <a:p>
            <a:pPr lvl="0"/>
            <a:r>
              <a:rPr lang="en-US"/>
              <a:t>Explainer text here</a:t>
            </a:r>
          </a:p>
          <a:p>
            <a:pPr lvl="1"/>
            <a:r>
              <a:rPr lang="en-US"/>
              <a:t>Explainer text here</a:t>
            </a:r>
          </a:p>
          <a:p>
            <a:pPr lvl="2"/>
            <a:r>
              <a:rPr lang="en-US"/>
              <a:t>Explainer text here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6C8B04BE-3166-01F6-F2F9-CEB0228DF3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7644" y="3233807"/>
            <a:ext cx="7888328" cy="4082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 i="0">
                <a:solidFill>
                  <a:srgbClr val="6E50E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1" i="1">
                <a:latin typeface="Sofia Pro Bold" pitchFamily="2" charset="0"/>
              </a:defRPr>
            </a:lvl3pPr>
            <a:lvl4pPr>
              <a:defRPr sz="2000" b="0" i="0" u="sng">
                <a:latin typeface="Sofia Pro Regular" pitchFamily="2" charset="0"/>
              </a:defRPr>
            </a:lvl4pPr>
            <a:lvl5pPr>
              <a:defRPr sz="2000" b="0" i="1" u="sng">
                <a:latin typeface="Sofia Pro Regular" pitchFamily="2" charset="0"/>
              </a:defRPr>
            </a:lvl5pPr>
          </a:lstStyle>
          <a:p>
            <a:pPr lvl="0"/>
            <a:r>
              <a:rPr lang="en-MY"/>
              <a:t>Emphasis/Highlight text here</a:t>
            </a:r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47F2417-F431-2E87-96C5-590CD3A1895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625" y="328998"/>
            <a:ext cx="2458763" cy="647621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618A1BF-F4E7-7462-402A-0E40D5B4B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291C28-D744-F2F7-1F93-DA08C52631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5796" y="1206137"/>
            <a:ext cx="16637832" cy="1034143"/>
          </a:xfrm>
          <a:prstGeom prst="rect">
            <a:avLst/>
          </a:prstGeom>
        </p:spPr>
        <p:txBody>
          <a:bodyPr lIns="90000" anchor="t"/>
          <a:lstStyle>
            <a:lvl1pPr>
              <a:defRPr sz="6000" b="1" i="0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856046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6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ADC43F6A-5084-764B-94A4-77BC6146D9DE}"/>
              </a:ext>
            </a:extLst>
          </p:cNvPr>
          <p:cNvSpPr/>
          <p:nvPr userDrawn="1"/>
        </p:nvSpPr>
        <p:spPr>
          <a:xfrm>
            <a:off x="-5767754" y="-4103229"/>
            <a:ext cx="18560619" cy="18593465"/>
          </a:xfrm>
          <a:custGeom>
            <a:avLst/>
            <a:gdLst/>
            <a:ahLst/>
            <a:cxnLst/>
            <a:rect l="l" t="t" r="r" b="b"/>
            <a:pathLst>
              <a:path w="17621352" h="17652536">
                <a:moveTo>
                  <a:pt x="0" y="0"/>
                </a:moveTo>
                <a:lnTo>
                  <a:pt x="17621352" y="0"/>
                </a:lnTo>
                <a:lnTo>
                  <a:pt x="17621352" y="17652536"/>
                </a:lnTo>
                <a:lnTo>
                  <a:pt x="0" y="17652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" r="-7"/>
            </a:stretch>
          </a:blipFill>
        </p:spPr>
        <p:txBody>
          <a:bodyPr/>
          <a:lstStyle/>
          <a:p>
            <a:endParaRPr lang="en-US" b="0" i="0">
              <a:latin typeface="Be Vietnam Pro" pitchFamily="2" charset="77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17382D9-6FBC-D94C-9725-04B203A0B8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8606" y="3957828"/>
            <a:ext cx="8367220" cy="143713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6000" b="1" i="0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E3717FD-C832-BF4D-A8D8-C255CDF7200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83846" y="8496300"/>
            <a:ext cx="5040440" cy="62535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 i="0">
                <a:solidFill>
                  <a:srgbClr val="6E50E6"/>
                </a:solidFill>
                <a:latin typeface="Be Vietnam Pro SemiBold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CDFB028-837E-D748-83CC-2C23F00665A8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76589" y="9258300"/>
            <a:ext cx="3657600" cy="381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D2873FD-E1B8-8461-EB53-071863F70CB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625" y="647700"/>
            <a:ext cx="2956340" cy="778679"/>
          </a:xfrm>
          <a:prstGeom prst="rect">
            <a:avLst/>
          </a:pr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7ACCB3A5-B85A-BEBF-3C24-7DA9A40B6C8B}"/>
              </a:ext>
            </a:extLst>
          </p:cNvPr>
          <p:cNvSpPr/>
          <p:nvPr userDrawn="1"/>
        </p:nvSpPr>
        <p:spPr>
          <a:xfrm>
            <a:off x="10585613" y="-1403574"/>
            <a:ext cx="8957029" cy="8972879"/>
          </a:xfrm>
          <a:custGeom>
            <a:avLst/>
            <a:gdLst/>
            <a:ahLst/>
            <a:cxnLst/>
            <a:rect l="l" t="t" r="r" b="b"/>
            <a:pathLst>
              <a:path w="10316124" h="10334380">
                <a:moveTo>
                  <a:pt x="0" y="0"/>
                </a:moveTo>
                <a:lnTo>
                  <a:pt x="10316124" y="0"/>
                </a:lnTo>
                <a:lnTo>
                  <a:pt x="10316124" y="10334380"/>
                </a:lnTo>
                <a:lnTo>
                  <a:pt x="0" y="103343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42" r="-42"/>
            </a:stretch>
          </a:blipFill>
        </p:spPr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0EFACCF-D1BC-D1EA-880A-91C56D81F4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831977" y="-149285"/>
            <a:ext cx="6464300" cy="6464300"/>
          </a:xfrm>
          <a:prstGeom prst="ellipse">
            <a:avLst/>
          </a:prstGeom>
        </p:spPr>
        <p:txBody>
          <a:bodyPr anchor="ctr"/>
          <a:lstStyle>
            <a:lvl1pPr marL="0" indent="0">
              <a:buNone/>
              <a:defRPr b="0" i="0">
                <a:latin typeface="Be Vietnam Pro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86329-561A-52C6-FFD7-C243851E9EE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83846" y="5984748"/>
            <a:ext cx="8367220" cy="9144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700" b="0" i="0" spc="0">
                <a:solidFill>
                  <a:srgbClr val="F08C14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Subtitle (If Any)</a:t>
            </a:r>
          </a:p>
        </p:txBody>
      </p:sp>
    </p:spTree>
    <p:extLst>
      <p:ext uri="{BB962C8B-B14F-4D97-AF65-F5344CB8AC3E}">
        <p14:creationId xmlns:p14="http://schemas.microsoft.com/office/powerpoint/2010/main" val="590265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3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CDBFA02-7D19-66E8-81BA-D78F576999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625" y="328998"/>
            <a:ext cx="2458763" cy="6476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716E7B-3770-C5A1-E1B3-ADF8888CE7B5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82309" y="2965088"/>
            <a:ext cx="16606079" cy="5847055"/>
          </a:xfrm>
          <a:prstGeom prst="rect">
            <a:avLst/>
          </a:prstGeom>
        </p:spPr>
        <p:txBody>
          <a:bodyPr/>
          <a:lstStyle>
            <a:lvl1pPr marL="457200" indent="-4572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914400" indent="-4572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2pPr>
            <a:lvl3pPr marL="1371600" indent="-4572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3pPr>
            <a:lvl4pPr marL="18288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4pPr>
            <a:lvl5pPr marL="22860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5pPr>
          </a:lstStyle>
          <a:p>
            <a:pPr lvl="0"/>
            <a:r>
              <a:rPr lang="en-US"/>
              <a:t>Explainer text here</a:t>
            </a:r>
          </a:p>
          <a:p>
            <a:pPr lvl="1"/>
            <a:r>
              <a:rPr lang="en-US"/>
              <a:t>Explainer text here</a:t>
            </a:r>
          </a:p>
          <a:p>
            <a:pPr lvl="2"/>
            <a:r>
              <a:rPr lang="en-US"/>
              <a:t>Explainer text here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870CD81-A6A2-C5E2-3215-126EF583E1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A25F39-1FC8-9382-26A6-4488DD08BB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5796" y="1206137"/>
            <a:ext cx="16637832" cy="1034143"/>
          </a:xfrm>
          <a:prstGeom prst="rect">
            <a:avLst/>
          </a:prstGeom>
        </p:spPr>
        <p:txBody>
          <a:bodyPr lIns="90000" anchor="t"/>
          <a:lstStyle>
            <a:lvl1pPr>
              <a:defRPr sz="6000" b="1" i="0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36860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1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">
            <a:extLst>
              <a:ext uri="{FF2B5EF4-FFF2-40B4-BE49-F238E27FC236}">
                <a16:creationId xmlns:a16="http://schemas.microsoft.com/office/drawing/2014/main" id="{5BCCAB7F-7A88-9046-BC67-D448A114BC37}"/>
              </a:ext>
            </a:extLst>
          </p:cNvPr>
          <p:cNvSpPr/>
          <p:nvPr userDrawn="1"/>
        </p:nvSpPr>
        <p:spPr>
          <a:xfrm>
            <a:off x="12776200" y="-7117566"/>
            <a:ext cx="11337802" cy="11357866"/>
          </a:xfrm>
          <a:custGeom>
            <a:avLst/>
            <a:gdLst/>
            <a:ahLst/>
            <a:cxnLst/>
            <a:rect l="l" t="t" r="r" b="b"/>
            <a:pathLst>
              <a:path w="11675460" h="11696122">
                <a:moveTo>
                  <a:pt x="0" y="0"/>
                </a:moveTo>
                <a:lnTo>
                  <a:pt x="11675460" y="0"/>
                </a:lnTo>
                <a:lnTo>
                  <a:pt x="11675460" y="11696122"/>
                </a:lnTo>
                <a:lnTo>
                  <a:pt x="0" y="116961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" r="-47"/>
            </a:stretch>
          </a:blipFill>
        </p:spPr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45C17BC-3D7F-FBD1-77E1-2A30C94155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625" y="328998"/>
            <a:ext cx="2458763" cy="647621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1F3E1B9-2BDD-84D0-58BA-0725855A0E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43B03BC-4366-AC4A-1234-2AD7945DF8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22594" y="3471500"/>
            <a:ext cx="7642813" cy="5481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Be Vietnam Pro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A1A8B9-31F8-BCB4-DD03-0E37970BB9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5796" y="1206137"/>
            <a:ext cx="16637832" cy="1034143"/>
          </a:xfrm>
          <a:prstGeom prst="rect">
            <a:avLst/>
          </a:prstGeom>
        </p:spPr>
        <p:txBody>
          <a:bodyPr lIns="90000" anchor="t"/>
          <a:lstStyle>
            <a:lvl1pPr>
              <a:defRPr sz="6000" b="1" i="0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 (Slide For Image)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AA180F81-C149-DC0E-E1E6-75BDC911F75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870784" y="2232000"/>
            <a:ext cx="16625224" cy="48353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700" b="0" i="0" spc="0">
                <a:solidFill>
                  <a:srgbClr val="F08C14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 (If Any)</a:t>
            </a:r>
          </a:p>
        </p:txBody>
      </p:sp>
    </p:spTree>
    <p:extLst>
      <p:ext uri="{BB962C8B-B14F-4D97-AF65-F5344CB8AC3E}">
        <p14:creationId xmlns:p14="http://schemas.microsoft.com/office/powerpoint/2010/main" val="1536603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lank_Purple BG_Top Purple Ring">
    <p:bg>
      <p:bgPr>
        <a:solidFill>
          <a:srgbClr val="F6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501D8542-102C-784C-8150-720889FA1FC2}"/>
              </a:ext>
            </a:extLst>
          </p:cNvPr>
          <p:cNvSpPr/>
          <p:nvPr userDrawn="1"/>
        </p:nvSpPr>
        <p:spPr>
          <a:xfrm>
            <a:off x="12928014" y="-5033452"/>
            <a:ext cx="9332364" cy="9348880"/>
          </a:xfrm>
          <a:custGeom>
            <a:avLst/>
            <a:gdLst/>
            <a:ahLst/>
            <a:cxnLst/>
            <a:rect l="l" t="t" r="r" b="b"/>
            <a:pathLst>
              <a:path w="9332364" h="9348880">
                <a:moveTo>
                  <a:pt x="0" y="0"/>
                </a:moveTo>
                <a:lnTo>
                  <a:pt x="9332364" y="0"/>
                </a:lnTo>
                <a:lnTo>
                  <a:pt x="9332364" y="9348880"/>
                </a:lnTo>
                <a:lnTo>
                  <a:pt x="0" y="9348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" r="-37"/>
            </a:stretch>
          </a:blipFill>
        </p:spPr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560A6F78-AD4B-5C43-9794-78EACBD316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22594" y="3471500"/>
            <a:ext cx="7642813" cy="5481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Be Vietnam Pro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2A0F872-19FA-D4D8-D7FC-6A8F30C6C4B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625" y="328998"/>
            <a:ext cx="2458763" cy="647621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815E858-2208-1AC1-23AE-01F3D7F103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FD833EA-8723-0678-441B-3C04B76F37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5796" y="1206137"/>
            <a:ext cx="16637832" cy="1034143"/>
          </a:xfrm>
          <a:prstGeom prst="rect">
            <a:avLst/>
          </a:prstGeom>
        </p:spPr>
        <p:txBody>
          <a:bodyPr lIns="90000" anchor="t"/>
          <a:lstStyle>
            <a:lvl1pPr>
              <a:defRPr sz="6000" b="1" i="0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 (Slide For Image)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4FFF035-785F-7970-596C-6529FDEE2225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870784" y="2232000"/>
            <a:ext cx="16625224" cy="48353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700" b="0" i="0" spc="0">
                <a:solidFill>
                  <a:srgbClr val="F08C14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 (If Any)</a:t>
            </a:r>
          </a:p>
        </p:txBody>
      </p:sp>
    </p:spTree>
    <p:extLst>
      <p:ext uri="{BB962C8B-B14F-4D97-AF65-F5344CB8AC3E}">
        <p14:creationId xmlns:p14="http://schemas.microsoft.com/office/powerpoint/2010/main" val="2397824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lank_Purple BG_Top White Ring">
    <p:bg>
      <p:bgPr>
        <a:solidFill>
          <a:srgbClr val="F6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">
            <a:extLst>
              <a:ext uri="{FF2B5EF4-FFF2-40B4-BE49-F238E27FC236}">
                <a16:creationId xmlns:a16="http://schemas.microsoft.com/office/drawing/2014/main" id="{D313C340-1FCD-6C4F-85B1-1006EEB7ED48}"/>
              </a:ext>
            </a:extLst>
          </p:cNvPr>
          <p:cNvSpPr>
            <a:spLocks noChangeAspect="1"/>
          </p:cNvSpPr>
          <p:nvPr userDrawn="1"/>
        </p:nvSpPr>
        <p:spPr>
          <a:xfrm>
            <a:off x="13213436" y="-5345686"/>
            <a:ext cx="9329089" cy="9345600"/>
          </a:xfrm>
          <a:custGeom>
            <a:avLst/>
            <a:gdLst/>
            <a:ahLst/>
            <a:cxnLst/>
            <a:rect l="l" t="t" r="r" b="b"/>
            <a:pathLst>
              <a:path w="12272452" h="12294172">
                <a:moveTo>
                  <a:pt x="0" y="0"/>
                </a:moveTo>
                <a:lnTo>
                  <a:pt x="12272452" y="0"/>
                </a:lnTo>
                <a:lnTo>
                  <a:pt x="12272452" y="12294172"/>
                </a:lnTo>
                <a:lnTo>
                  <a:pt x="0" y="1229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9" r="-49"/>
            </a:stretch>
          </a:blipFill>
        </p:spPr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1314FB4-467D-9846-BFA7-655FB00D55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22594" y="3471500"/>
            <a:ext cx="7642813" cy="5481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Be Vietnam Pro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8F7C7B1-9BD5-16C5-30F6-FE7E98B46F8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625" y="328998"/>
            <a:ext cx="2458763" cy="647621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40777B5-32FD-A881-7DAB-8178721F10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767BE43-CF16-81AE-0BDC-06549C54525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5796" y="1206137"/>
            <a:ext cx="16637832" cy="1034143"/>
          </a:xfrm>
          <a:prstGeom prst="rect">
            <a:avLst/>
          </a:prstGeom>
        </p:spPr>
        <p:txBody>
          <a:bodyPr lIns="90000" anchor="t"/>
          <a:lstStyle>
            <a:lvl1pPr>
              <a:defRPr sz="6000" b="1" i="0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 (Slide For Image)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BF4674C-E1B1-DC15-F089-B1D0DECD407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870784" y="2232000"/>
            <a:ext cx="16625224" cy="48353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700" b="0" i="0" spc="0">
                <a:solidFill>
                  <a:srgbClr val="F08C14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 (If Any)</a:t>
            </a:r>
          </a:p>
        </p:txBody>
      </p:sp>
    </p:spTree>
    <p:extLst>
      <p:ext uri="{BB962C8B-B14F-4D97-AF65-F5344CB8AC3E}">
        <p14:creationId xmlns:p14="http://schemas.microsoft.com/office/powerpoint/2010/main" val="356423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lank_Purple BG_Top Purple Ring_Bottom White Ring">
    <p:bg>
      <p:bgPr>
        <a:solidFill>
          <a:srgbClr val="F6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">
            <a:extLst>
              <a:ext uri="{FF2B5EF4-FFF2-40B4-BE49-F238E27FC236}">
                <a16:creationId xmlns:a16="http://schemas.microsoft.com/office/drawing/2014/main" id="{0786684D-B97C-1B45-8C62-D7ED4BB1E342}"/>
              </a:ext>
            </a:extLst>
          </p:cNvPr>
          <p:cNvSpPr/>
          <p:nvPr userDrawn="1"/>
        </p:nvSpPr>
        <p:spPr>
          <a:xfrm>
            <a:off x="-2270934" y="4003194"/>
            <a:ext cx="12272452" cy="12294172"/>
          </a:xfrm>
          <a:custGeom>
            <a:avLst/>
            <a:gdLst/>
            <a:ahLst/>
            <a:cxnLst/>
            <a:rect l="l" t="t" r="r" b="b"/>
            <a:pathLst>
              <a:path w="12272452" h="12294172">
                <a:moveTo>
                  <a:pt x="0" y="0"/>
                </a:moveTo>
                <a:lnTo>
                  <a:pt x="12272452" y="0"/>
                </a:lnTo>
                <a:lnTo>
                  <a:pt x="12272452" y="12294172"/>
                </a:lnTo>
                <a:lnTo>
                  <a:pt x="0" y="1229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9" r="-49"/>
            </a:stretch>
          </a:blipFill>
        </p:spPr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501D8542-102C-784C-8150-720889FA1FC2}"/>
              </a:ext>
            </a:extLst>
          </p:cNvPr>
          <p:cNvSpPr/>
          <p:nvPr userDrawn="1"/>
        </p:nvSpPr>
        <p:spPr>
          <a:xfrm>
            <a:off x="12462324" y="-5313029"/>
            <a:ext cx="9332364" cy="9348880"/>
          </a:xfrm>
          <a:custGeom>
            <a:avLst/>
            <a:gdLst/>
            <a:ahLst/>
            <a:cxnLst/>
            <a:rect l="l" t="t" r="r" b="b"/>
            <a:pathLst>
              <a:path w="9332364" h="9348880">
                <a:moveTo>
                  <a:pt x="0" y="0"/>
                </a:moveTo>
                <a:lnTo>
                  <a:pt x="9332364" y="0"/>
                </a:lnTo>
                <a:lnTo>
                  <a:pt x="9332364" y="9348880"/>
                </a:lnTo>
                <a:lnTo>
                  <a:pt x="0" y="93488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37" r="-37"/>
            </a:stretch>
          </a:blipFill>
        </p:spPr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4E7739EC-13EF-7B45-92CE-ECECE00A9D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22594" y="3471500"/>
            <a:ext cx="7642813" cy="5481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Be Vietnam Pro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2A3F697-2E6F-BD8D-70B8-173FAF90D45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625" y="328998"/>
            <a:ext cx="2458763" cy="647621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BCB937-CEFD-9DAB-26C8-44274E6C22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56F4188-8220-6111-5628-7DB3ECB158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5796" y="1206137"/>
            <a:ext cx="16637832" cy="1034143"/>
          </a:xfrm>
          <a:prstGeom prst="rect">
            <a:avLst/>
          </a:prstGeom>
        </p:spPr>
        <p:txBody>
          <a:bodyPr lIns="90000" anchor="t"/>
          <a:lstStyle>
            <a:lvl1pPr>
              <a:defRPr sz="6000" b="1" i="0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 (Slide For Image)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D699113-F080-69FA-E5DB-38DB6FA844C7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870784" y="2232000"/>
            <a:ext cx="16625224" cy="48353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700" b="0" i="0" spc="0">
                <a:solidFill>
                  <a:srgbClr val="F08C14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 (If Any)</a:t>
            </a:r>
          </a:p>
        </p:txBody>
      </p:sp>
    </p:spTree>
    <p:extLst>
      <p:ext uri="{BB962C8B-B14F-4D97-AF65-F5344CB8AC3E}">
        <p14:creationId xmlns:p14="http://schemas.microsoft.com/office/powerpoint/2010/main" val="1521893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3">
            <a:extLst>
              <a:ext uri="{FF2B5EF4-FFF2-40B4-BE49-F238E27FC236}">
                <a16:creationId xmlns:a16="http://schemas.microsoft.com/office/drawing/2014/main" id="{4117ED6C-83F3-3F44-AF79-3EC60E30BD04}"/>
              </a:ext>
            </a:extLst>
          </p:cNvPr>
          <p:cNvSpPr/>
          <p:nvPr userDrawn="1"/>
        </p:nvSpPr>
        <p:spPr>
          <a:xfrm>
            <a:off x="12776200" y="-7117566"/>
            <a:ext cx="11337802" cy="11357866"/>
          </a:xfrm>
          <a:custGeom>
            <a:avLst/>
            <a:gdLst/>
            <a:ahLst/>
            <a:cxnLst/>
            <a:rect l="l" t="t" r="r" b="b"/>
            <a:pathLst>
              <a:path w="11675460" h="11696122">
                <a:moveTo>
                  <a:pt x="0" y="0"/>
                </a:moveTo>
                <a:lnTo>
                  <a:pt x="11675460" y="0"/>
                </a:lnTo>
                <a:lnTo>
                  <a:pt x="11675460" y="11696122"/>
                </a:lnTo>
                <a:lnTo>
                  <a:pt x="0" y="116961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" r="-47"/>
            </a:stretch>
          </a:blipFill>
        </p:spPr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066041D6-AABB-AA9E-D4C3-D82CB37E6D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6742" y="2685871"/>
            <a:ext cx="5442740" cy="62016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 i="0">
                <a:solidFill>
                  <a:srgbClr val="6E50E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1" i="1">
                <a:latin typeface="Sofia Pro Bold" pitchFamily="2" charset="0"/>
              </a:defRPr>
            </a:lvl3pPr>
            <a:lvl4pPr>
              <a:defRPr sz="2000" b="0" i="0" u="sng">
                <a:latin typeface="Sofia Pro Regular" pitchFamily="2" charset="0"/>
              </a:defRPr>
            </a:lvl4pPr>
            <a:lvl5pPr>
              <a:defRPr sz="2000" b="0" i="1" u="sng">
                <a:latin typeface="Sofia Pro Regular" pitchFamily="2" charset="0"/>
              </a:defRPr>
            </a:lvl5pPr>
          </a:lstStyle>
          <a:p>
            <a:pPr lvl="0"/>
            <a:r>
              <a:rPr lang="en-MY"/>
              <a:t>Emphasis/Highlight text here</a:t>
            </a:r>
            <a:endParaRPr lang="en-GB"/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2F1C9A30-4686-FF9E-96A8-ABA184767DE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6740" y="3224000"/>
            <a:ext cx="5442740" cy="62016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buNone/>
              <a:defRPr sz="18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0" i="0">
                <a:latin typeface="Sofia Pro Regular" pitchFamily="2" charset="0"/>
              </a:defRPr>
            </a:lvl3pPr>
            <a:lvl4pPr>
              <a:defRPr sz="2000" b="0" i="0">
                <a:latin typeface="Sofia Pro Regular" pitchFamily="2" charset="0"/>
              </a:defRPr>
            </a:lvl4pPr>
            <a:lvl5pPr>
              <a:defRPr sz="2000" b="0" i="0">
                <a:latin typeface="Sofia Pro Regular" pitchFamily="2" charset="0"/>
              </a:defRPr>
            </a:lvl5pPr>
          </a:lstStyle>
          <a:p>
            <a:pPr lvl="0"/>
            <a:r>
              <a:rPr lang="en-US"/>
              <a:t>Explainer text here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21742622-C2D2-04CC-6575-92155D331EC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90219" y="2685871"/>
            <a:ext cx="5442740" cy="62016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 i="0">
                <a:solidFill>
                  <a:srgbClr val="6E50E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1" i="1">
                <a:latin typeface="Sofia Pro Bold" pitchFamily="2" charset="0"/>
              </a:defRPr>
            </a:lvl3pPr>
            <a:lvl4pPr>
              <a:defRPr sz="2000" b="0" i="0" u="sng">
                <a:latin typeface="Sofia Pro Regular" pitchFamily="2" charset="0"/>
              </a:defRPr>
            </a:lvl4pPr>
            <a:lvl5pPr>
              <a:defRPr sz="2000" b="0" i="1" u="sng">
                <a:latin typeface="Sofia Pro Regular" pitchFamily="2" charset="0"/>
              </a:defRPr>
            </a:lvl5pPr>
          </a:lstStyle>
          <a:p>
            <a:pPr lvl="0"/>
            <a:r>
              <a:rPr lang="en-MY"/>
              <a:t>Emphasis/Highlight text here</a:t>
            </a:r>
            <a:endParaRPr lang="en-GB"/>
          </a:p>
        </p:txBody>
      </p:sp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BC6EF017-0D4B-F592-C5A4-5DE4AEC5DA1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90217" y="3224000"/>
            <a:ext cx="5442740" cy="62016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buNone/>
              <a:defRPr sz="18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0" i="0">
                <a:latin typeface="Sofia Pro Regular" pitchFamily="2" charset="0"/>
              </a:defRPr>
            </a:lvl3pPr>
            <a:lvl4pPr>
              <a:defRPr sz="2000" b="0" i="0">
                <a:latin typeface="Sofia Pro Regular" pitchFamily="2" charset="0"/>
              </a:defRPr>
            </a:lvl4pPr>
            <a:lvl5pPr>
              <a:defRPr sz="2000" b="0" i="0">
                <a:latin typeface="Sofia Pro Regular" pitchFamily="2" charset="0"/>
              </a:defRPr>
            </a:lvl5pPr>
          </a:lstStyle>
          <a:p>
            <a:pPr lvl="0"/>
            <a:r>
              <a:rPr lang="en-US"/>
              <a:t>Explainer text here</a:t>
            </a:r>
          </a:p>
        </p:txBody>
      </p:sp>
      <p:sp>
        <p:nvSpPr>
          <p:cNvPr id="63" name="Text Placeholder 8">
            <a:extLst>
              <a:ext uri="{FF2B5EF4-FFF2-40B4-BE49-F238E27FC236}">
                <a16:creationId xmlns:a16="http://schemas.microsoft.com/office/drawing/2014/main" id="{8EF8B51D-4DA4-D19E-6619-32789B95ABD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6742" y="4045426"/>
            <a:ext cx="5442740" cy="62016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 i="0">
                <a:solidFill>
                  <a:srgbClr val="6E50E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1" i="1">
                <a:latin typeface="Sofia Pro Bold" pitchFamily="2" charset="0"/>
              </a:defRPr>
            </a:lvl3pPr>
            <a:lvl4pPr>
              <a:defRPr sz="2000" b="0" i="0" u="sng">
                <a:latin typeface="Sofia Pro Regular" pitchFamily="2" charset="0"/>
              </a:defRPr>
            </a:lvl4pPr>
            <a:lvl5pPr>
              <a:defRPr sz="2000" b="0" i="1" u="sng">
                <a:latin typeface="Sofia Pro Regular" pitchFamily="2" charset="0"/>
              </a:defRPr>
            </a:lvl5pPr>
          </a:lstStyle>
          <a:p>
            <a:pPr lvl="0"/>
            <a:r>
              <a:rPr lang="en-MY"/>
              <a:t>Emphasis/Highlight text here</a:t>
            </a:r>
            <a:endParaRPr lang="en-GB"/>
          </a:p>
        </p:txBody>
      </p:sp>
      <p:sp>
        <p:nvSpPr>
          <p:cNvPr id="64" name="Text Placeholder 20">
            <a:extLst>
              <a:ext uri="{FF2B5EF4-FFF2-40B4-BE49-F238E27FC236}">
                <a16:creationId xmlns:a16="http://schemas.microsoft.com/office/drawing/2014/main" id="{B0F9A344-12AB-BA4F-2521-6E811DDB0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6740" y="4583555"/>
            <a:ext cx="5442740" cy="62016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buNone/>
              <a:defRPr sz="18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0" i="0">
                <a:latin typeface="Sofia Pro Regular" pitchFamily="2" charset="0"/>
              </a:defRPr>
            </a:lvl3pPr>
            <a:lvl4pPr>
              <a:defRPr sz="2000" b="0" i="0">
                <a:latin typeface="Sofia Pro Regular" pitchFamily="2" charset="0"/>
              </a:defRPr>
            </a:lvl4pPr>
            <a:lvl5pPr>
              <a:defRPr sz="2000" b="0" i="0">
                <a:latin typeface="Sofia Pro Regular" pitchFamily="2" charset="0"/>
              </a:defRPr>
            </a:lvl5pPr>
          </a:lstStyle>
          <a:p>
            <a:pPr lvl="0"/>
            <a:r>
              <a:rPr lang="en-US"/>
              <a:t>Explainer text here</a:t>
            </a:r>
          </a:p>
        </p:txBody>
      </p:sp>
      <p:sp>
        <p:nvSpPr>
          <p:cNvPr id="66" name="Text Placeholder 8">
            <a:extLst>
              <a:ext uri="{FF2B5EF4-FFF2-40B4-BE49-F238E27FC236}">
                <a16:creationId xmlns:a16="http://schemas.microsoft.com/office/drawing/2014/main" id="{52FB6ECC-F975-59D2-4AD1-F176EEB1D17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90219" y="4045426"/>
            <a:ext cx="5442740" cy="62016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 i="0">
                <a:solidFill>
                  <a:srgbClr val="6E50E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1" i="1">
                <a:latin typeface="Sofia Pro Bold" pitchFamily="2" charset="0"/>
              </a:defRPr>
            </a:lvl3pPr>
            <a:lvl4pPr>
              <a:defRPr sz="2000" b="0" i="0" u="sng">
                <a:latin typeface="Sofia Pro Regular" pitchFamily="2" charset="0"/>
              </a:defRPr>
            </a:lvl4pPr>
            <a:lvl5pPr>
              <a:defRPr sz="2000" b="0" i="1" u="sng">
                <a:latin typeface="Sofia Pro Regular" pitchFamily="2" charset="0"/>
              </a:defRPr>
            </a:lvl5pPr>
          </a:lstStyle>
          <a:p>
            <a:pPr lvl="0"/>
            <a:r>
              <a:rPr lang="en-MY"/>
              <a:t>Emphasis/Highlight text here</a:t>
            </a:r>
            <a:endParaRPr lang="en-GB"/>
          </a:p>
        </p:txBody>
      </p:sp>
      <p:sp>
        <p:nvSpPr>
          <p:cNvPr id="67" name="Text Placeholder 20">
            <a:extLst>
              <a:ext uri="{FF2B5EF4-FFF2-40B4-BE49-F238E27FC236}">
                <a16:creationId xmlns:a16="http://schemas.microsoft.com/office/drawing/2014/main" id="{44AC0C3D-B789-1AD4-205B-987A4A86E62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990217" y="4583555"/>
            <a:ext cx="5442740" cy="62016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buNone/>
              <a:defRPr sz="18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0" i="0">
                <a:latin typeface="Sofia Pro Regular" pitchFamily="2" charset="0"/>
              </a:defRPr>
            </a:lvl3pPr>
            <a:lvl4pPr>
              <a:defRPr sz="2000" b="0" i="0">
                <a:latin typeface="Sofia Pro Regular" pitchFamily="2" charset="0"/>
              </a:defRPr>
            </a:lvl4pPr>
            <a:lvl5pPr>
              <a:defRPr sz="2000" b="0" i="0">
                <a:latin typeface="Sofia Pro Regular" pitchFamily="2" charset="0"/>
              </a:defRPr>
            </a:lvl5pPr>
          </a:lstStyle>
          <a:p>
            <a:pPr lvl="0"/>
            <a:r>
              <a:rPr lang="en-US"/>
              <a:t>Explainer text here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94A396E9-2F40-4FCD-D8C0-3B53BA2EBF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66742" y="5404979"/>
            <a:ext cx="5442740" cy="62016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 i="0">
                <a:solidFill>
                  <a:srgbClr val="6E50E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1" i="1">
                <a:latin typeface="Sofia Pro Bold" pitchFamily="2" charset="0"/>
              </a:defRPr>
            </a:lvl3pPr>
            <a:lvl4pPr>
              <a:defRPr sz="2000" b="0" i="0" u="sng">
                <a:latin typeface="Sofia Pro Regular" pitchFamily="2" charset="0"/>
              </a:defRPr>
            </a:lvl4pPr>
            <a:lvl5pPr>
              <a:defRPr sz="2000" b="0" i="1" u="sng">
                <a:latin typeface="Sofia Pro Regular" pitchFamily="2" charset="0"/>
              </a:defRPr>
            </a:lvl5pPr>
          </a:lstStyle>
          <a:p>
            <a:pPr lvl="0"/>
            <a:r>
              <a:rPr lang="en-MY"/>
              <a:t>Emphasis/Highlight text here</a:t>
            </a:r>
            <a:endParaRPr lang="en-GB"/>
          </a:p>
        </p:txBody>
      </p:sp>
      <p:sp>
        <p:nvSpPr>
          <p:cNvPr id="71" name="Text Placeholder 20">
            <a:extLst>
              <a:ext uri="{FF2B5EF4-FFF2-40B4-BE49-F238E27FC236}">
                <a16:creationId xmlns:a16="http://schemas.microsoft.com/office/drawing/2014/main" id="{64978758-B558-5F26-2715-B912621DC0B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66740" y="5943108"/>
            <a:ext cx="5442740" cy="62016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buNone/>
              <a:defRPr sz="18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0" i="0">
                <a:latin typeface="Sofia Pro Regular" pitchFamily="2" charset="0"/>
              </a:defRPr>
            </a:lvl3pPr>
            <a:lvl4pPr>
              <a:defRPr sz="2000" b="0" i="0">
                <a:latin typeface="Sofia Pro Regular" pitchFamily="2" charset="0"/>
              </a:defRPr>
            </a:lvl4pPr>
            <a:lvl5pPr>
              <a:defRPr sz="2000" b="0" i="0">
                <a:latin typeface="Sofia Pro Regular" pitchFamily="2" charset="0"/>
              </a:defRPr>
            </a:lvl5pPr>
          </a:lstStyle>
          <a:p>
            <a:pPr lvl="0"/>
            <a:r>
              <a:rPr lang="en-US"/>
              <a:t>Explainer text here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1B90F67E-9A58-47F9-C336-D0FF8BC3512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90219" y="5404979"/>
            <a:ext cx="5442740" cy="62016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 i="0">
                <a:solidFill>
                  <a:srgbClr val="6E50E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1" i="1">
                <a:latin typeface="Sofia Pro Bold" pitchFamily="2" charset="0"/>
              </a:defRPr>
            </a:lvl3pPr>
            <a:lvl4pPr>
              <a:defRPr sz="2000" b="0" i="0" u="sng">
                <a:latin typeface="Sofia Pro Regular" pitchFamily="2" charset="0"/>
              </a:defRPr>
            </a:lvl4pPr>
            <a:lvl5pPr>
              <a:defRPr sz="2000" b="0" i="1" u="sng">
                <a:latin typeface="Sofia Pro Regular" pitchFamily="2" charset="0"/>
              </a:defRPr>
            </a:lvl5pPr>
          </a:lstStyle>
          <a:p>
            <a:pPr lvl="0"/>
            <a:r>
              <a:rPr lang="en-MY"/>
              <a:t>Emphasis/Highlight text here</a:t>
            </a:r>
            <a:endParaRPr lang="en-GB"/>
          </a:p>
        </p:txBody>
      </p:sp>
      <p:sp>
        <p:nvSpPr>
          <p:cNvPr id="74" name="Text Placeholder 20">
            <a:extLst>
              <a:ext uri="{FF2B5EF4-FFF2-40B4-BE49-F238E27FC236}">
                <a16:creationId xmlns:a16="http://schemas.microsoft.com/office/drawing/2014/main" id="{266C4EC9-38DF-2FD3-2B29-B3EB81D5B91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90217" y="5943108"/>
            <a:ext cx="5442740" cy="62016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buNone/>
              <a:defRPr sz="18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0" i="0">
                <a:latin typeface="Sofia Pro Regular" pitchFamily="2" charset="0"/>
              </a:defRPr>
            </a:lvl3pPr>
            <a:lvl4pPr>
              <a:defRPr sz="2000" b="0" i="0">
                <a:latin typeface="Sofia Pro Regular" pitchFamily="2" charset="0"/>
              </a:defRPr>
            </a:lvl4pPr>
            <a:lvl5pPr>
              <a:defRPr sz="2000" b="0" i="0">
                <a:latin typeface="Sofia Pro Regular" pitchFamily="2" charset="0"/>
              </a:defRPr>
            </a:lvl5pPr>
          </a:lstStyle>
          <a:p>
            <a:pPr lvl="0"/>
            <a:r>
              <a:rPr lang="en-US"/>
              <a:t>Explainer text here</a:t>
            </a:r>
          </a:p>
        </p:txBody>
      </p:sp>
      <p:sp>
        <p:nvSpPr>
          <p:cNvPr id="77" name="Text Placeholder 8">
            <a:extLst>
              <a:ext uri="{FF2B5EF4-FFF2-40B4-BE49-F238E27FC236}">
                <a16:creationId xmlns:a16="http://schemas.microsoft.com/office/drawing/2014/main" id="{69E435AC-1B11-A127-581A-B1C0145CA03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6742" y="6764530"/>
            <a:ext cx="5442740" cy="62016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 i="0">
                <a:solidFill>
                  <a:srgbClr val="6E50E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1" i="1">
                <a:latin typeface="Sofia Pro Bold" pitchFamily="2" charset="0"/>
              </a:defRPr>
            </a:lvl3pPr>
            <a:lvl4pPr>
              <a:defRPr sz="2000" b="0" i="0" u="sng">
                <a:latin typeface="Sofia Pro Regular" pitchFamily="2" charset="0"/>
              </a:defRPr>
            </a:lvl4pPr>
            <a:lvl5pPr>
              <a:defRPr sz="2000" b="0" i="1" u="sng">
                <a:latin typeface="Sofia Pro Regular" pitchFamily="2" charset="0"/>
              </a:defRPr>
            </a:lvl5pPr>
          </a:lstStyle>
          <a:p>
            <a:pPr lvl="0"/>
            <a:r>
              <a:rPr lang="en-MY"/>
              <a:t>Emphasis/Highlight text here</a:t>
            </a:r>
            <a:endParaRPr lang="en-GB"/>
          </a:p>
        </p:txBody>
      </p:sp>
      <p:sp>
        <p:nvSpPr>
          <p:cNvPr id="78" name="Text Placeholder 20">
            <a:extLst>
              <a:ext uri="{FF2B5EF4-FFF2-40B4-BE49-F238E27FC236}">
                <a16:creationId xmlns:a16="http://schemas.microsoft.com/office/drawing/2014/main" id="{E9787448-54AF-ABBA-02B5-40A30959284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66740" y="7302659"/>
            <a:ext cx="5442740" cy="62016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buNone/>
              <a:defRPr sz="18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0" i="0">
                <a:latin typeface="Sofia Pro Regular" pitchFamily="2" charset="0"/>
              </a:defRPr>
            </a:lvl3pPr>
            <a:lvl4pPr>
              <a:defRPr sz="2000" b="0" i="0">
                <a:latin typeface="Sofia Pro Regular" pitchFamily="2" charset="0"/>
              </a:defRPr>
            </a:lvl4pPr>
            <a:lvl5pPr>
              <a:defRPr sz="2000" b="0" i="0">
                <a:latin typeface="Sofia Pro Regular" pitchFamily="2" charset="0"/>
              </a:defRPr>
            </a:lvl5pPr>
          </a:lstStyle>
          <a:p>
            <a:pPr lvl="0"/>
            <a:r>
              <a:rPr lang="en-US"/>
              <a:t>Explainer text here</a:t>
            </a:r>
          </a:p>
        </p:txBody>
      </p:sp>
      <p:sp>
        <p:nvSpPr>
          <p:cNvPr id="80" name="Text Placeholder 8">
            <a:extLst>
              <a:ext uri="{FF2B5EF4-FFF2-40B4-BE49-F238E27FC236}">
                <a16:creationId xmlns:a16="http://schemas.microsoft.com/office/drawing/2014/main" id="{792038BA-FBF0-4823-14A7-92179A02C15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0219" y="6764530"/>
            <a:ext cx="5442740" cy="62016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 i="0">
                <a:solidFill>
                  <a:srgbClr val="6E50E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1" i="1">
                <a:latin typeface="Sofia Pro Bold" pitchFamily="2" charset="0"/>
              </a:defRPr>
            </a:lvl3pPr>
            <a:lvl4pPr>
              <a:defRPr sz="2000" b="0" i="0" u="sng">
                <a:latin typeface="Sofia Pro Regular" pitchFamily="2" charset="0"/>
              </a:defRPr>
            </a:lvl4pPr>
            <a:lvl5pPr>
              <a:defRPr sz="2000" b="0" i="1" u="sng">
                <a:latin typeface="Sofia Pro Regular" pitchFamily="2" charset="0"/>
              </a:defRPr>
            </a:lvl5pPr>
          </a:lstStyle>
          <a:p>
            <a:pPr lvl="0"/>
            <a:r>
              <a:rPr lang="en-MY"/>
              <a:t>Emphasis/Highlight text here</a:t>
            </a:r>
            <a:endParaRPr lang="en-GB"/>
          </a:p>
        </p:txBody>
      </p:sp>
      <p:sp>
        <p:nvSpPr>
          <p:cNvPr id="81" name="Text Placeholder 20">
            <a:extLst>
              <a:ext uri="{FF2B5EF4-FFF2-40B4-BE49-F238E27FC236}">
                <a16:creationId xmlns:a16="http://schemas.microsoft.com/office/drawing/2014/main" id="{15286448-7843-789E-420A-998CE0A15B5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990217" y="7302659"/>
            <a:ext cx="5442740" cy="62016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buNone/>
              <a:defRPr sz="18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0" i="0">
                <a:latin typeface="Sofia Pro Regular" pitchFamily="2" charset="0"/>
              </a:defRPr>
            </a:lvl3pPr>
            <a:lvl4pPr>
              <a:defRPr sz="2000" b="0" i="0">
                <a:latin typeface="Sofia Pro Regular" pitchFamily="2" charset="0"/>
              </a:defRPr>
            </a:lvl4pPr>
            <a:lvl5pPr>
              <a:defRPr sz="2000" b="0" i="0">
                <a:latin typeface="Sofia Pro Regular" pitchFamily="2" charset="0"/>
              </a:defRPr>
            </a:lvl5pPr>
          </a:lstStyle>
          <a:p>
            <a:pPr lvl="0"/>
            <a:r>
              <a:rPr lang="en-US"/>
              <a:t>Explainer text here</a:t>
            </a:r>
          </a:p>
        </p:txBody>
      </p:sp>
      <p:sp>
        <p:nvSpPr>
          <p:cNvPr id="84" name="Text Placeholder 8">
            <a:extLst>
              <a:ext uri="{FF2B5EF4-FFF2-40B4-BE49-F238E27FC236}">
                <a16:creationId xmlns:a16="http://schemas.microsoft.com/office/drawing/2014/main" id="{DAF240D6-9A6C-201C-AACD-B85EF511BF9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6742" y="8124079"/>
            <a:ext cx="5442740" cy="62016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 i="0">
                <a:solidFill>
                  <a:srgbClr val="6E50E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1" i="1">
                <a:latin typeface="Sofia Pro Bold" pitchFamily="2" charset="0"/>
              </a:defRPr>
            </a:lvl3pPr>
            <a:lvl4pPr>
              <a:defRPr sz="2000" b="0" i="0" u="sng">
                <a:latin typeface="Sofia Pro Regular" pitchFamily="2" charset="0"/>
              </a:defRPr>
            </a:lvl4pPr>
            <a:lvl5pPr>
              <a:defRPr sz="2000" b="0" i="1" u="sng">
                <a:latin typeface="Sofia Pro Regular" pitchFamily="2" charset="0"/>
              </a:defRPr>
            </a:lvl5pPr>
          </a:lstStyle>
          <a:p>
            <a:pPr lvl="0"/>
            <a:r>
              <a:rPr lang="en-MY"/>
              <a:t>Emphasis/Highlight text here</a:t>
            </a:r>
            <a:endParaRPr lang="en-GB"/>
          </a:p>
        </p:txBody>
      </p:sp>
      <p:sp>
        <p:nvSpPr>
          <p:cNvPr id="85" name="Text Placeholder 20">
            <a:extLst>
              <a:ext uri="{FF2B5EF4-FFF2-40B4-BE49-F238E27FC236}">
                <a16:creationId xmlns:a16="http://schemas.microsoft.com/office/drawing/2014/main" id="{94A1637C-7CAD-9AD3-6F8B-05C4374DE6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66740" y="8662208"/>
            <a:ext cx="5442740" cy="62016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buNone/>
              <a:defRPr sz="18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0" i="0">
                <a:latin typeface="Sofia Pro Regular" pitchFamily="2" charset="0"/>
              </a:defRPr>
            </a:lvl3pPr>
            <a:lvl4pPr>
              <a:defRPr sz="2000" b="0" i="0">
                <a:latin typeface="Sofia Pro Regular" pitchFamily="2" charset="0"/>
              </a:defRPr>
            </a:lvl4pPr>
            <a:lvl5pPr>
              <a:defRPr sz="2000" b="0" i="0">
                <a:latin typeface="Sofia Pro Regular" pitchFamily="2" charset="0"/>
              </a:defRPr>
            </a:lvl5pPr>
          </a:lstStyle>
          <a:p>
            <a:pPr lvl="0"/>
            <a:r>
              <a:rPr lang="en-US"/>
              <a:t>Explainer text here</a:t>
            </a:r>
          </a:p>
        </p:txBody>
      </p:sp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0ECFE4CC-D149-1DF6-6375-AA12AFFE2C9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990219" y="8124079"/>
            <a:ext cx="5442740" cy="62016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 i="0">
                <a:solidFill>
                  <a:srgbClr val="6E50E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1" i="1">
                <a:latin typeface="Sofia Pro Bold" pitchFamily="2" charset="0"/>
              </a:defRPr>
            </a:lvl3pPr>
            <a:lvl4pPr>
              <a:defRPr sz="2000" b="0" i="0" u="sng">
                <a:latin typeface="Sofia Pro Regular" pitchFamily="2" charset="0"/>
              </a:defRPr>
            </a:lvl4pPr>
            <a:lvl5pPr>
              <a:defRPr sz="2000" b="0" i="1" u="sng">
                <a:latin typeface="Sofia Pro Regular" pitchFamily="2" charset="0"/>
              </a:defRPr>
            </a:lvl5pPr>
          </a:lstStyle>
          <a:p>
            <a:pPr lvl="0"/>
            <a:r>
              <a:rPr lang="en-MY"/>
              <a:t>Emphasis/Highlight text here</a:t>
            </a:r>
            <a:endParaRPr lang="en-GB"/>
          </a:p>
        </p:txBody>
      </p:sp>
      <p:sp>
        <p:nvSpPr>
          <p:cNvPr id="88" name="Text Placeholder 20">
            <a:extLst>
              <a:ext uri="{FF2B5EF4-FFF2-40B4-BE49-F238E27FC236}">
                <a16:creationId xmlns:a16="http://schemas.microsoft.com/office/drawing/2014/main" id="{AB9F5E7E-D37F-190D-F9A2-D55FFE7EB9B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990217" y="8662208"/>
            <a:ext cx="5442740" cy="62016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20000"/>
              </a:lnSpc>
              <a:buNone/>
              <a:defRPr sz="18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0" i="0">
                <a:latin typeface="Sofia Pro Regular" pitchFamily="2" charset="0"/>
              </a:defRPr>
            </a:lvl3pPr>
            <a:lvl4pPr>
              <a:defRPr sz="2000" b="0" i="0">
                <a:latin typeface="Sofia Pro Regular" pitchFamily="2" charset="0"/>
              </a:defRPr>
            </a:lvl4pPr>
            <a:lvl5pPr>
              <a:defRPr sz="2000" b="0" i="0">
                <a:latin typeface="Sofia Pro Regular" pitchFamily="2" charset="0"/>
              </a:defRPr>
            </a:lvl5pPr>
          </a:lstStyle>
          <a:p>
            <a:pPr lvl="0"/>
            <a:r>
              <a:rPr lang="en-US"/>
              <a:t>Explainer text here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2AB3C59-0897-687D-F598-829DB66A31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625" y="328998"/>
            <a:ext cx="2458763" cy="647621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800440F-B27B-D256-98F7-BD0EE7CD3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56511D4-548D-7F00-5309-D27985D871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5796" y="1206137"/>
            <a:ext cx="16637832" cy="1034143"/>
          </a:xfrm>
          <a:prstGeom prst="rect">
            <a:avLst/>
          </a:prstGeom>
        </p:spPr>
        <p:txBody>
          <a:bodyPr lIns="90000" anchor="t"/>
          <a:lstStyle>
            <a:lvl1pPr>
              <a:defRPr sz="6000" b="1" i="0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512135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C4D3CCB-7E6F-B4F3-1F96-9150A1A8C9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625" y="328998"/>
            <a:ext cx="2458763" cy="647621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FE7093-B71E-6361-041B-EA1ABBA22E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A53F84-D08F-5314-059E-0C303E4E5D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5796" y="1206137"/>
            <a:ext cx="16637832" cy="1034143"/>
          </a:xfrm>
          <a:prstGeom prst="rect">
            <a:avLst/>
          </a:prstGeom>
        </p:spPr>
        <p:txBody>
          <a:bodyPr lIns="90000" anchor="t"/>
          <a:lstStyle>
            <a:lvl1pPr>
              <a:defRPr sz="6000" b="1" i="0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900511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61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3">
            <a:extLst>
              <a:ext uri="{FF2B5EF4-FFF2-40B4-BE49-F238E27FC236}">
                <a16:creationId xmlns:a16="http://schemas.microsoft.com/office/drawing/2014/main" id="{4117ED6C-83F3-3F44-AF79-3EC60E30BD04}"/>
              </a:ext>
            </a:extLst>
          </p:cNvPr>
          <p:cNvSpPr/>
          <p:nvPr userDrawn="1"/>
        </p:nvSpPr>
        <p:spPr>
          <a:xfrm>
            <a:off x="12776200" y="-7117566"/>
            <a:ext cx="11337802" cy="11357866"/>
          </a:xfrm>
          <a:custGeom>
            <a:avLst/>
            <a:gdLst/>
            <a:ahLst/>
            <a:cxnLst/>
            <a:rect l="l" t="t" r="r" b="b"/>
            <a:pathLst>
              <a:path w="11675460" h="11696122">
                <a:moveTo>
                  <a:pt x="0" y="0"/>
                </a:moveTo>
                <a:lnTo>
                  <a:pt x="11675460" y="0"/>
                </a:lnTo>
                <a:lnTo>
                  <a:pt x="11675460" y="11696122"/>
                </a:lnTo>
                <a:lnTo>
                  <a:pt x="0" y="116961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" r="-47"/>
            </a:stretch>
          </a:blipFill>
        </p:spPr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516925D-46A4-97B5-5101-0A54CBEE88F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625" y="328998"/>
            <a:ext cx="2458763" cy="647621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3028C7E-9E43-984C-18D0-3B743DAFD1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63CDF0E-9150-E159-2BEB-9F9A010AD8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5796" y="1206137"/>
            <a:ext cx="16637832" cy="1034143"/>
          </a:xfrm>
          <a:prstGeom prst="rect">
            <a:avLst/>
          </a:prstGeom>
        </p:spPr>
        <p:txBody>
          <a:bodyPr lIns="90000" anchor="t"/>
          <a:lstStyle>
            <a:lvl1pPr>
              <a:defRPr sz="6000" b="1" i="0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514505A-BC80-9992-A792-4458E263491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870784" y="2232000"/>
            <a:ext cx="16625224" cy="48353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700" b="0" i="0" spc="0">
                <a:solidFill>
                  <a:srgbClr val="F08C14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 (If Any)</a:t>
            </a:r>
          </a:p>
        </p:txBody>
      </p:sp>
    </p:spTree>
    <p:extLst>
      <p:ext uri="{BB962C8B-B14F-4D97-AF65-F5344CB8AC3E}">
        <p14:creationId xmlns:p14="http://schemas.microsoft.com/office/powerpoint/2010/main" val="1465237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3">
            <a:extLst>
              <a:ext uri="{FF2B5EF4-FFF2-40B4-BE49-F238E27FC236}">
                <a16:creationId xmlns:a16="http://schemas.microsoft.com/office/drawing/2014/main" id="{4117ED6C-83F3-3F44-AF79-3EC60E30BD04}"/>
              </a:ext>
            </a:extLst>
          </p:cNvPr>
          <p:cNvSpPr/>
          <p:nvPr userDrawn="1"/>
        </p:nvSpPr>
        <p:spPr>
          <a:xfrm>
            <a:off x="12776200" y="-7117566"/>
            <a:ext cx="11337802" cy="11357866"/>
          </a:xfrm>
          <a:custGeom>
            <a:avLst/>
            <a:gdLst/>
            <a:ahLst/>
            <a:cxnLst/>
            <a:rect l="l" t="t" r="r" b="b"/>
            <a:pathLst>
              <a:path w="11675460" h="11696122">
                <a:moveTo>
                  <a:pt x="0" y="0"/>
                </a:moveTo>
                <a:lnTo>
                  <a:pt x="11675460" y="0"/>
                </a:lnTo>
                <a:lnTo>
                  <a:pt x="11675460" y="11696122"/>
                </a:lnTo>
                <a:lnTo>
                  <a:pt x="0" y="116961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" r="-47"/>
            </a:stretch>
          </a:blipFill>
        </p:spPr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516925D-46A4-97B5-5101-0A54CBEE88F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625" y="328998"/>
            <a:ext cx="2458763" cy="647621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3028C7E-9E43-984C-18D0-3B743DAFD1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989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">
            <a:extLst>
              <a:ext uri="{FF2B5EF4-FFF2-40B4-BE49-F238E27FC236}">
                <a16:creationId xmlns:a16="http://schemas.microsoft.com/office/drawing/2014/main" id="{62FE86D6-F2E8-AB4A-AF97-D07B4047EDEC}"/>
              </a:ext>
            </a:extLst>
          </p:cNvPr>
          <p:cNvSpPr/>
          <p:nvPr userDrawn="1"/>
        </p:nvSpPr>
        <p:spPr>
          <a:xfrm>
            <a:off x="-331451" y="-372562"/>
            <a:ext cx="13241654" cy="13265090"/>
          </a:xfrm>
          <a:custGeom>
            <a:avLst/>
            <a:gdLst/>
            <a:ahLst/>
            <a:cxnLst/>
            <a:rect l="l" t="t" r="r" b="b"/>
            <a:pathLst>
              <a:path w="12272452" h="12294172">
                <a:moveTo>
                  <a:pt x="0" y="0"/>
                </a:moveTo>
                <a:lnTo>
                  <a:pt x="12272452" y="0"/>
                </a:lnTo>
                <a:lnTo>
                  <a:pt x="12272452" y="12294172"/>
                </a:lnTo>
                <a:lnTo>
                  <a:pt x="0" y="1229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9" r="-49"/>
            </a:stretch>
          </a:blipFill>
        </p:spPr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9DE25715-91C4-6E41-B3F4-47896EFB9A15}"/>
              </a:ext>
            </a:extLst>
          </p:cNvPr>
          <p:cNvSpPr/>
          <p:nvPr userDrawn="1"/>
        </p:nvSpPr>
        <p:spPr>
          <a:xfrm>
            <a:off x="14549525" y="-431800"/>
            <a:ext cx="11210424" cy="11277600"/>
          </a:xfrm>
          <a:custGeom>
            <a:avLst/>
            <a:gdLst/>
            <a:ahLst/>
            <a:cxnLst/>
            <a:rect l="l" t="t" r="r" b="b"/>
            <a:pathLst>
              <a:path w="9332364" h="9348880">
                <a:moveTo>
                  <a:pt x="0" y="0"/>
                </a:moveTo>
                <a:lnTo>
                  <a:pt x="9332364" y="0"/>
                </a:lnTo>
                <a:lnTo>
                  <a:pt x="9332364" y="9348880"/>
                </a:lnTo>
                <a:lnTo>
                  <a:pt x="0" y="93488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37" r="-37"/>
            </a:stretch>
          </a:blipFill>
        </p:spPr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1F08C8B-04DB-6744-BCCF-CBD36028A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6300" y="4793630"/>
            <a:ext cx="7772400" cy="1362075"/>
          </a:xfrm>
          <a:prstGeom prst="rect">
            <a:avLst/>
          </a:prstGeom>
        </p:spPr>
        <p:txBody>
          <a:bodyPr anchor="ctr"/>
          <a:lstStyle>
            <a:lvl1pPr algn="ctr">
              <a:defRPr sz="8000" b="1" i="0" cap="none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0EBBFA1-E1AF-5C41-B404-BCC384A2F65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336300" y="6259983"/>
            <a:ext cx="7772400" cy="4384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i="0" spc="0">
                <a:solidFill>
                  <a:srgbClr val="F08C14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 (If Any)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D8433F7-09FB-7AA3-6EA6-4B73C604A59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037" y="702748"/>
            <a:ext cx="2870047" cy="7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61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8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DFE05F0A-A111-D647-BE5F-BFA9B33C7FA8}"/>
              </a:ext>
            </a:extLst>
          </p:cNvPr>
          <p:cNvSpPr/>
          <p:nvPr userDrawn="1"/>
        </p:nvSpPr>
        <p:spPr>
          <a:xfrm>
            <a:off x="-8061110" y="-4153233"/>
            <a:ext cx="18560619" cy="18593465"/>
          </a:xfrm>
          <a:custGeom>
            <a:avLst/>
            <a:gdLst/>
            <a:ahLst/>
            <a:cxnLst/>
            <a:rect l="l" t="t" r="r" b="b"/>
            <a:pathLst>
              <a:path w="17621352" h="17652536">
                <a:moveTo>
                  <a:pt x="0" y="0"/>
                </a:moveTo>
                <a:lnTo>
                  <a:pt x="17621352" y="0"/>
                </a:lnTo>
                <a:lnTo>
                  <a:pt x="17621352" y="17652536"/>
                </a:lnTo>
                <a:lnTo>
                  <a:pt x="0" y="17652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7" r="-7"/>
            </a:stretch>
          </a:blipFill>
        </p:spPr>
        <p:txBody>
          <a:bodyPr/>
          <a:lstStyle/>
          <a:p>
            <a:endParaRPr lang="en-US" b="0" i="0">
              <a:latin typeface="Be Vietnam Pro" pitchFamily="2" charset="77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F9095C-C87C-ED4D-824C-7DD5A58B1C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200" y="4568400"/>
            <a:ext cx="5710366" cy="1362075"/>
          </a:xfrm>
          <a:prstGeom prst="rect">
            <a:avLst/>
          </a:prstGeom>
        </p:spPr>
        <p:txBody>
          <a:bodyPr anchor="ctr"/>
          <a:lstStyle>
            <a:lvl1pPr algn="l">
              <a:defRPr sz="8000" b="1" i="0" cap="none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Content Page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60892BC8-968E-1648-B040-FF3A1C31E3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750873" y="1608564"/>
            <a:ext cx="896937" cy="706987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2760"/>
              </a:lnSpc>
              <a:buNone/>
              <a:defRPr sz="2400" b="1" i="0">
                <a:solidFill>
                  <a:srgbClr val="F08C14"/>
                </a:solidFill>
                <a:latin typeface="Be Vietnam Pro SemiBold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  <a:p>
            <a:pPr lvl="0"/>
            <a:endParaRPr lang="en-US"/>
          </a:p>
          <a:p>
            <a:pPr lvl="0"/>
            <a:r>
              <a:rPr lang="en-US"/>
              <a:t>02</a:t>
            </a:r>
          </a:p>
          <a:p>
            <a:pPr lvl="0"/>
            <a:endParaRPr lang="en-US"/>
          </a:p>
          <a:p>
            <a:pPr lvl="0"/>
            <a:r>
              <a:rPr lang="en-US"/>
              <a:t>03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CD982F3-9C05-894C-A6FB-9DF752F958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117101" y="1608564"/>
            <a:ext cx="4326835" cy="706987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ts val="2760"/>
              </a:lnSpc>
              <a:buNone/>
              <a:defRPr sz="24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2300" b="0" i="0">
                <a:latin typeface="Be Vietnam Pro" pitchFamily="2" charset="77"/>
              </a:defRPr>
            </a:lvl2pPr>
            <a:lvl3pPr marL="914400" indent="0">
              <a:buNone/>
              <a:defRPr sz="2300" b="0" i="0">
                <a:latin typeface="Be Vietnam Pro" pitchFamily="2" charset="77"/>
              </a:defRPr>
            </a:lvl3pPr>
            <a:lvl4pPr marL="1371600" indent="0">
              <a:buNone/>
              <a:defRPr sz="2300" b="0" i="0">
                <a:latin typeface="Be Vietnam Pro" pitchFamily="2" charset="77"/>
              </a:defRPr>
            </a:lvl4pPr>
            <a:lvl5pPr marL="1828800" indent="0">
              <a:buNone/>
              <a:defRPr sz="2300" b="0" i="0">
                <a:latin typeface="Be Vietnam Pro" pitchFamily="2" charset="77"/>
              </a:defRPr>
            </a:lvl5pPr>
          </a:lstStyle>
          <a:p>
            <a:pPr lvl="0"/>
            <a:r>
              <a:rPr lang="en-US"/>
              <a:t>Section Title 1</a:t>
            </a:r>
          </a:p>
          <a:p>
            <a:pPr lvl="0"/>
            <a:endParaRPr lang="en-US"/>
          </a:p>
          <a:p>
            <a:pPr lvl="0"/>
            <a:r>
              <a:rPr lang="en-US"/>
              <a:t>Section Title 2</a:t>
            </a:r>
          </a:p>
          <a:p>
            <a:pPr lvl="0"/>
            <a:endParaRPr lang="en-US"/>
          </a:p>
          <a:p>
            <a:pPr lvl="0"/>
            <a:r>
              <a:rPr lang="en-US"/>
              <a:t>Section Title 3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1EFC72E-AFE7-21CC-566C-315564F6C31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625" y="647700"/>
            <a:ext cx="2956340" cy="778679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D4B2B4C-D6B7-F887-03A8-71A4CF8C51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43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">
            <a:extLst>
              <a:ext uri="{FF2B5EF4-FFF2-40B4-BE49-F238E27FC236}">
                <a16:creationId xmlns:a16="http://schemas.microsoft.com/office/drawing/2014/main" id="{62FE86D6-F2E8-AB4A-AF97-D07B4047EDEC}"/>
              </a:ext>
            </a:extLst>
          </p:cNvPr>
          <p:cNvSpPr/>
          <p:nvPr userDrawn="1"/>
        </p:nvSpPr>
        <p:spPr>
          <a:xfrm>
            <a:off x="0" y="-88476"/>
            <a:ext cx="12466298" cy="12488362"/>
          </a:xfrm>
          <a:custGeom>
            <a:avLst/>
            <a:gdLst/>
            <a:ahLst/>
            <a:cxnLst/>
            <a:rect l="l" t="t" r="r" b="b"/>
            <a:pathLst>
              <a:path w="12272452" h="12294172">
                <a:moveTo>
                  <a:pt x="0" y="0"/>
                </a:moveTo>
                <a:lnTo>
                  <a:pt x="12272452" y="0"/>
                </a:lnTo>
                <a:lnTo>
                  <a:pt x="12272452" y="12294172"/>
                </a:lnTo>
                <a:lnTo>
                  <a:pt x="0" y="12294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9" r="-49"/>
            </a:stretch>
          </a:blipFill>
        </p:spPr>
      </p:sp>
      <p:sp>
        <p:nvSpPr>
          <p:cNvPr id="9" name="Freeform 2">
            <a:extLst>
              <a:ext uri="{FF2B5EF4-FFF2-40B4-BE49-F238E27FC236}">
                <a16:creationId xmlns:a16="http://schemas.microsoft.com/office/drawing/2014/main" id="{9DE25715-91C4-6E41-B3F4-47896EFB9A15}"/>
              </a:ext>
            </a:extLst>
          </p:cNvPr>
          <p:cNvSpPr/>
          <p:nvPr userDrawn="1"/>
        </p:nvSpPr>
        <p:spPr>
          <a:xfrm>
            <a:off x="11952740" y="-614166"/>
            <a:ext cx="8868909" cy="8922054"/>
          </a:xfrm>
          <a:custGeom>
            <a:avLst/>
            <a:gdLst/>
            <a:ahLst/>
            <a:cxnLst/>
            <a:rect l="l" t="t" r="r" b="b"/>
            <a:pathLst>
              <a:path w="9332364" h="9348880">
                <a:moveTo>
                  <a:pt x="0" y="0"/>
                </a:moveTo>
                <a:lnTo>
                  <a:pt x="9332364" y="0"/>
                </a:lnTo>
                <a:lnTo>
                  <a:pt x="9332364" y="9348880"/>
                </a:lnTo>
                <a:lnTo>
                  <a:pt x="0" y="93488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37" r="-37"/>
            </a:stretch>
          </a:blipFill>
        </p:spPr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1F08C8B-04DB-6744-BCCF-CBD36028A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6300" y="4793630"/>
            <a:ext cx="7772400" cy="1362075"/>
          </a:xfrm>
          <a:prstGeom prst="rect">
            <a:avLst/>
          </a:prstGeom>
        </p:spPr>
        <p:txBody>
          <a:bodyPr anchor="ctr"/>
          <a:lstStyle>
            <a:lvl1pPr algn="ctr">
              <a:defRPr sz="8000" b="1" i="0" cap="none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0EBBFA1-E1AF-5C41-B404-BCC384A2F65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336300" y="6259983"/>
            <a:ext cx="7772400" cy="4384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700" b="0" i="0" spc="0">
                <a:solidFill>
                  <a:srgbClr val="F08C14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 (If Any)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D8433F7-09FB-7AA3-6EA6-4B73C604A59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037" y="702748"/>
            <a:ext cx="2870047" cy="755950"/>
          </a:xfrm>
          <a:prstGeom prst="rect">
            <a:avLst/>
          </a:prstGeom>
        </p:spPr>
      </p:pic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7A7D7C21-9F19-9063-28F1-3F05BF1955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034963" y="555591"/>
            <a:ext cx="6644222" cy="6644222"/>
          </a:xfrm>
          <a:prstGeom prst="ellipse">
            <a:avLst/>
          </a:prstGeom>
        </p:spPr>
        <p:txBody>
          <a:bodyPr anchor="ctr"/>
          <a:lstStyle>
            <a:lvl1pPr marL="0" indent="0" algn="l">
              <a:buNone/>
              <a:defRPr b="0" i="0">
                <a:latin typeface="Be Vietnam Pro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91372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8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>
            <a:extLst>
              <a:ext uri="{FF2B5EF4-FFF2-40B4-BE49-F238E27FC236}">
                <a16:creationId xmlns:a16="http://schemas.microsoft.com/office/drawing/2014/main" id="{5E2BFC03-0CBB-C04C-9DED-E0DFD7DEBCA7}"/>
              </a:ext>
            </a:extLst>
          </p:cNvPr>
          <p:cNvSpPr/>
          <p:nvPr userDrawn="1"/>
        </p:nvSpPr>
        <p:spPr>
          <a:xfrm>
            <a:off x="12984836" y="-4232904"/>
            <a:ext cx="9332364" cy="9348880"/>
          </a:xfrm>
          <a:custGeom>
            <a:avLst/>
            <a:gdLst/>
            <a:ahLst/>
            <a:cxnLst/>
            <a:rect l="l" t="t" r="r" b="b"/>
            <a:pathLst>
              <a:path w="9332364" h="9348880">
                <a:moveTo>
                  <a:pt x="0" y="0"/>
                </a:moveTo>
                <a:lnTo>
                  <a:pt x="9332364" y="0"/>
                </a:lnTo>
                <a:lnTo>
                  <a:pt x="9332364" y="9348880"/>
                </a:lnTo>
                <a:lnTo>
                  <a:pt x="0" y="9348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" r="-37"/>
            </a:stretch>
          </a:blipFill>
        </p:spPr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B8099353-A93C-7847-BA90-625CFA215A52}"/>
              </a:ext>
            </a:extLst>
          </p:cNvPr>
          <p:cNvSpPr/>
          <p:nvPr userDrawn="1"/>
        </p:nvSpPr>
        <p:spPr>
          <a:xfrm>
            <a:off x="-6621015" y="3848100"/>
            <a:ext cx="13242030" cy="13265466"/>
          </a:xfrm>
          <a:custGeom>
            <a:avLst/>
            <a:gdLst/>
            <a:ahLst/>
            <a:cxnLst/>
            <a:rect l="l" t="t" r="r" b="b"/>
            <a:pathLst>
              <a:path w="13242030" h="13265466">
                <a:moveTo>
                  <a:pt x="0" y="0"/>
                </a:moveTo>
                <a:lnTo>
                  <a:pt x="13242030" y="0"/>
                </a:lnTo>
                <a:lnTo>
                  <a:pt x="13242030" y="13265466"/>
                </a:lnTo>
                <a:lnTo>
                  <a:pt x="0" y="132654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6" r="-16"/>
            </a:stretch>
          </a:blipFill>
        </p:spPr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26157" y="4078390"/>
            <a:ext cx="10349464" cy="1362075"/>
          </a:xfrm>
          <a:prstGeom prst="rect">
            <a:avLst/>
          </a:prstGeom>
        </p:spPr>
        <p:txBody>
          <a:bodyPr anchor="t"/>
          <a:lstStyle>
            <a:lvl1pPr algn="ctr">
              <a:defRPr sz="7700" b="1" i="0" cap="none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Section Header Without Image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5C70BA8-54A6-BE4A-9314-D1638D9CC372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726157" y="6504846"/>
            <a:ext cx="10349464" cy="565616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700" b="0" i="0" spc="0">
                <a:solidFill>
                  <a:srgbClr val="F08C14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Subtitle (If Any)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E09145F-334A-2BD2-5BAA-3C0FF8A77A2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625" y="647700"/>
            <a:ext cx="2956340" cy="77867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660A2-4A2E-0E30-91DB-516364C9F1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7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4078390"/>
            <a:ext cx="9447964" cy="1362075"/>
          </a:xfrm>
          <a:prstGeom prst="rect">
            <a:avLst/>
          </a:prstGeom>
        </p:spPr>
        <p:txBody>
          <a:bodyPr anchor="t"/>
          <a:lstStyle>
            <a:lvl1pPr algn="ctr">
              <a:defRPr sz="7700" b="1" i="0" cap="none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Section Header Without Image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5C70BA8-54A6-BE4A-9314-D1638D9CC372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82625" y="7003689"/>
            <a:ext cx="9447964" cy="565616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700" b="0" i="0" spc="0">
                <a:solidFill>
                  <a:srgbClr val="F08C14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Subtitle (If Any)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E09145F-334A-2BD2-5BAA-3C0FF8A77A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625" y="647700"/>
            <a:ext cx="2956340" cy="778679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796048F5-003C-E236-FD69-982A0547B538}"/>
              </a:ext>
            </a:extLst>
          </p:cNvPr>
          <p:cNvSpPr/>
          <p:nvPr userDrawn="1"/>
        </p:nvSpPr>
        <p:spPr>
          <a:xfrm>
            <a:off x="10585613" y="-1403574"/>
            <a:ext cx="8957029" cy="8972879"/>
          </a:xfrm>
          <a:custGeom>
            <a:avLst/>
            <a:gdLst/>
            <a:ahLst/>
            <a:cxnLst/>
            <a:rect l="l" t="t" r="r" b="b"/>
            <a:pathLst>
              <a:path w="10316124" h="10334380">
                <a:moveTo>
                  <a:pt x="0" y="0"/>
                </a:moveTo>
                <a:lnTo>
                  <a:pt x="10316124" y="0"/>
                </a:lnTo>
                <a:lnTo>
                  <a:pt x="10316124" y="10334380"/>
                </a:lnTo>
                <a:lnTo>
                  <a:pt x="0" y="103343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2" r="-42"/>
            </a:stretch>
          </a:blipFill>
        </p:spPr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B476DB28-034E-7F90-3731-95A2BE8A1B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831977" y="-149285"/>
            <a:ext cx="6464300" cy="6464300"/>
          </a:xfrm>
          <a:prstGeom prst="ellipse">
            <a:avLst/>
          </a:prstGeom>
        </p:spPr>
        <p:txBody>
          <a:bodyPr anchor="ctr"/>
          <a:lstStyle>
            <a:lvl1pPr marL="0" indent="0">
              <a:buNone/>
              <a:defRPr b="0" i="0">
                <a:latin typeface="Be Vietnam Pro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C8CB4F-0857-407A-6F25-5626FA432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08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61244" y="1981042"/>
            <a:ext cx="9447964" cy="1362075"/>
          </a:xfrm>
          <a:prstGeom prst="rect">
            <a:avLst/>
          </a:prstGeom>
        </p:spPr>
        <p:txBody>
          <a:bodyPr anchor="t"/>
          <a:lstStyle>
            <a:lvl1pPr algn="l">
              <a:defRPr sz="7700" b="1" i="0" cap="none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E09145F-334A-2BD2-5BAA-3C0FF8A77A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625" y="647700"/>
            <a:ext cx="2956340" cy="778679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796048F5-003C-E236-FD69-982A0547B538}"/>
              </a:ext>
            </a:extLst>
          </p:cNvPr>
          <p:cNvSpPr/>
          <p:nvPr userDrawn="1"/>
        </p:nvSpPr>
        <p:spPr>
          <a:xfrm>
            <a:off x="10585613" y="-1403574"/>
            <a:ext cx="8957029" cy="8972879"/>
          </a:xfrm>
          <a:custGeom>
            <a:avLst/>
            <a:gdLst/>
            <a:ahLst/>
            <a:cxnLst/>
            <a:rect l="l" t="t" r="r" b="b"/>
            <a:pathLst>
              <a:path w="10316124" h="10334380">
                <a:moveTo>
                  <a:pt x="0" y="0"/>
                </a:moveTo>
                <a:lnTo>
                  <a:pt x="10316124" y="0"/>
                </a:lnTo>
                <a:lnTo>
                  <a:pt x="10316124" y="10334380"/>
                </a:lnTo>
                <a:lnTo>
                  <a:pt x="0" y="103343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2" r="-42"/>
            </a:stretch>
          </a:blipFill>
        </p:spPr>
      </p:sp>
      <p:sp>
        <p:nvSpPr>
          <p:cNvPr id="6" name="Picture Placeholder 14">
            <a:extLst>
              <a:ext uri="{FF2B5EF4-FFF2-40B4-BE49-F238E27FC236}">
                <a16:creationId xmlns:a16="http://schemas.microsoft.com/office/drawing/2014/main" id="{B476DB28-034E-7F90-3731-95A2BE8A1B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831977" y="-149285"/>
            <a:ext cx="6464300" cy="6464300"/>
          </a:xfrm>
          <a:prstGeom prst="ellipse">
            <a:avLst/>
          </a:prstGeom>
        </p:spPr>
        <p:txBody>
          <a:bodyPr anchor="ctr"/>
          <a:lstStyle>
            <a:lvl1pPr marL="0" indent="0">
              <a:buNone/>
              <a:defRPr b="0" i="0">
                <a:latin typeface="Be Vietnam Pro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2C8CB4F-0857-407A-6F25-5626FA432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2DEF20-48A1-0C08-6FD1-21103769A6E5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577430" y="3473823"/>
            <a:ext cx="9447964" cy="5847055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ts val="2800"/>
              </a:lnSpc>
              <a:spcBef>
                <a:spcPts val="5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-457200">
              <a:lnSpc>
                <a:spcPts val="2800"/>
              </a:lnSpc>
              <a:spcBef>
                <a:spcPts val="5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2pPr>
            <a:lvl3pPr marL="457200" indent="-457200">
              <a:lnSpc>
                <a:spcPts val="2800"/>
              </a:lnSpc>
              <a:spcBef>
                <a:spcPts val="500"/>
              </a:spcBef>
              <a:spcAft>
                <a:spcPts val="400"/>
              </a:spcAft>
              <a:buFont typeface="Arial" panose="020B0604020202020204" pitchFamily="34" charset="0"/>
              <a:buNone/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3pPr>
            <a:lvl4pPr marL="18288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4pPr>
            <a:lvl5pPr marL="22860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5pPr>
          </a:lstStyle>
          <a:p>
            <a:pPr lvl="0"/>
            <a:r>
              <a:rPr lang="en-US"/>
              <a:t>Explainer text here</a:t>
            </a:r>
          </a:p>
        </p:txBody>
      </p:sp>
    </p:spTree>
    <p:extLst>
      <p:ext uri="{BB962C8B-B14F-4D97-AF65-F5344CB8AC3E}">
        <p14:creationId xmlns:p14="http://schemas.microsoft.com/office/powerpoint/2010/main" val="281552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 userDrawn="1">
          <p15:clr>
            <a:srgbClr val="FBAE40"/>
          </p15:clr>
        </p15:guide>
        <p15:guide id="2" pos="43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>
            <a:extLst>
              <a:ext uri="{FF2B5EF4-FFF2-40B4-BE49-F238E27FC236}">
                <a16:creationId xmlns:a16="http://schemas.microsoft.com/office/drawing/2014/main" id="{5E2BFC03-0CBB-C04C-9DED-E0DFD7DEBCA7}"/>
              </a:ext>
            </a:extLst>
          </p:cNvPr>
          <p:cNvSpPr/>
          <p:nvPr userDrawn="1"/>
        </p:nvSpPr>
        <p:spPr>
          <a:xfrm>
            <a:off x="12984836" y="-4232904"/>
            <a:ext cx="9332364" cy="9348880"/>
          </a:xfrm>
          <a:custGeom>
            <a:avLst/>
            <a:gdLst/>
            <a:ahLst/>
            <a:cxnLst/>
            <a:rect l="l" t="t" r="r" b="b"/>
            <a:pathLst>
              <a:path w="9332364" h="9348880">
                <a:moveTo>
                  <a:pt x="0" y="0"/>
                </a:moveTo>
                <a:lnTo>
                  <a:pt x="9332364" y="0"/>
                </a:lnTo>
                <a:lnTo>
                  <a:pt x="9332364" y="9348880"/>
                </a:lnTo>
                <a:lnTo>
                  <a:pt x="0" y="9348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" r="-37"/>
            </a:stretch>
          </a:blipFill>
        </p:spPr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B8099353-A93C-7847-BA90-625CFA215A52}"/>
              </a:ext>
            </a:extLst>
          </p:cNvPr>
          <p:cNvSpPr/>
          <p:nvPr userDrawn="1"/>
        </p:nvSpPr>
        <p:spPr>
          <a:xfrm>
            <a:off x="-6621015" y="3848100"/>
            <a:ext cx="13242030" cy="13265466"/>
          </a:xfrm>
          <a:custGeom>
            <a:avLst/>
            <a:gdLst/>
            <a:ahLst/>
            <a:cxnLst/>
            <a:rect l="l" t="t" r="r" b="b"/>
            <a:pathLst>
              <a:path w="13242030" h="13265466">
                <a:moveTo>
                  <a:pt x="0" y="0"/>
                </a:moveTo>
                <a:lnTo>
                  <a:pt x="13242030" y="0"/>
                </a:lnTo>
                <a:lnTo>
                  <a:pt x="13242030" y="13265466"/>
                </a:lnTo>
                <a:lnTo>
                  <a:pt x="0" y="132654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6" r="-16"/>
            </a:stretch>
          </a:blipFill>
        </p:spPr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38132F-57D8-3B47-8BC2-59E28D26F602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143277" y="8292895"/>
            <a:ext cx="10349464" cy="565616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700" b="0" i="0" spc="0">
                <a:solidFill>
                  <a:srgbClr val="F08C14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Subtitle (If Any)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888DBB4-6F12-194D-A918-B5754CAAC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3277" y="5866439"/>
            <a:ext cx="10349464" cy="1362075"/>
          </a:xfrm>
          <a:prstGeom prst="rect">
            <a:avLst/>
          </a:prstGeom>
        </p:spPr>
        <p:txBody>
          <a:bodyPr anchor="t"/>
          <a:lstStyle>
            <a:lvl1pPr algn="ctr">
              <a:defRPr sz="7700" b="1" i="0" cap="none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Section Header </a:t>
            </a:r>
            <a:br>
              <a:rPr lang="en-US"/>
            </a:br>
            <a:r>
              <a:rPr lang="en-US"/>
              <a:t>With Image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8620526-8578-6522-5EC9-9807A089A86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625" y="647700"/>
            <a:ext cx="2956340" cy="778679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46036B9-2C59-6BBC-20B4-97421D1061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4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_Main Point Purp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">
            <a:extLst>
              <a:ext uri="{FF2B5EF4-FFF2-40B4-BE49-F238E27FC236}">
                <a16:creationId xmlns:a16="http://schemas.microsoft.com/office/drawing/2014/main" id="{096D706C-D26C-B840-8FCE-3651EB9ADCE0}"/>
              </a:ext>
            </a:extLst>
          </p:cNvPr>
          <p:cNvSpPr/>
          <p:nvPr userDrawn="1"/>
        </p:nvSpPr>
        <p:spPr>
          <a:xfrm>
            <a:off x="12776200" y="-7117566"/>
            <a:ext cx="11337802" cy="11357866"/>
          </a:xfrm>
          <a:custGeom>
            <a:avLst/>
            <a:gdLst/>
            <a:ahLst/>
            <a:cxnLst/>
            <a:rect l="l" t="t" r="r" b="b"/>
            <a:pathLst>
              <a:path w="11675460" h="11696122">
                <a:moveTo>
                  <a:pt x="0" y="0"/>
                </a:moveTo>
                <a:lnTo>
                  <a:pt x="11675460" y="0"/>
                </a:lnTo>
                <a:lnTo>
                  <a:pt x="11675460" y="11696122"/>
                </a:lnTo>
                <a:lnTo>
                  <a:pt x="0" y="116961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" r="-47"/>
            </a:stretch>
          </a:blipFill>
        </p:spPr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2875B8-3025-844E-8AC2-B255F57C1952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82309" y="3722335"/>
            <a:ext cx="16606079" cy="5358527"/>
          </a:xfrm>
          <a:prstGeom prst="rect">
            <a:avLst/>
          </a:prstGeom>
        </p:spPr>
        <p:txBody>
          <a:bodyPr/>
          <a:lstStyle>
            <a:lvl1pPr marL="457200" indent="-4572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914400" indent="-4572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2pPr>
            <a:lvl3pPr marL="1371600" indent="-4572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3pPr>
            <a:lvl4pPr marL="18288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4pPr>
            <a:lvl5pPr marL="22860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5pPr>
          </a:lstStyle>
          <a:p>
            <a:pPr lvl="0"/>
            <a:r>
              <a:rPr lang="en-US"/>
              <a:t>Explainer text here</a:t>
            </a:r>
          </a:p>
          <a:p>
            <a:pPr lvl="1"/>
            <a:r>
              <a:rPr lang="en-US"/>
              <a:t>Explainer text here</a:t>
            </a:r>
          </a:p>
          <a:p>
            <a:pPr lvl="2"/>
            <a:r>
              <a:rPr lang="en-US"/>
              <a:t>Explainer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3B3E52D-762F-5A4C-9D6F-B4EFBAE1F12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7644" y="3233807"/>
            <a:ext cx="16637832" cy="4082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 i="0">
                <a:solidFill>
                  <a:srgbClr val="6E50E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>
              <a:defRPr sz="2000" b="0" i="0">
                <a:latin typeface="Sofia Pro Regular" pitchFamily="2" charset="0"/>
              </a:defRPr>
            </a:lvl2pPr>
            <a:lvl3pPr>
              <a:defRPr sz="2000" b="1" i="1">
                <a:latin typeface="Sofia Pro Bold" pitchFamily="2" charset="0"/>
              </a:defRPr>
            </a:lvl3pPr>
            <a:lvl4pPr>
              <a:defRPr sz="2000" b="0" i="0" u="sng">
                <a:latin typeface="Sofia Pro Regular" pitchFamily="2" charset="0"/>
              </a:defRPr>
            </a:lvl4pPr>
            <a:lvl5pPr>
              <a:defRPr sz="2000" b="0" i="1" u="sng">
                <a:latin typeface="Sofia Pro Regular" pitchFamily="2" charset="0"/>
              </a:defRPr>
            </a:lvl5pPr>
          </a:lstStyle>
          <a:p>
            <a:pPr lvl="0"/>
            <a:r>
              <a:rPr lang="en-MY"/>
              <a:t>Emphasis/Highlight text here</a:t>
            </a:r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57C093C-97BB-5FD1-9146-E7630084FD4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625" y="328998"/>
            <a:ext cx="2458763" cy="647621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127F12D-E0ED-B152-40A3-E98EFD7EA75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5789B4-793C-EC32-A1E1-B466384498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5796" y="1206137"/>
            <a:ext cx="16637832" cy="1034143"/>
          </a:xfrm>
          <a:prstGeom prst="rect">
            <a:avLst/>
          </a:prstGeom>
        </p:spPr>
        <p:txBody>
          <a:bodyPr lIns="90000" anchor="t"/>
          <a:lstStyle>
            <a:lvl1pPr>
              <a:defRPr sz="6000" b="1" i="0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022167E-C9A4-0C38-9676-5EEFCEFA2469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870784" y="2232000"/>
            <a:ext cx="16625224" cy="48353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700" b="0" i="0" spc="0">
                <a:solidFill>
                  <a:srgbClr val="F08C14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 (If Any)</a:t>
            </a:r>
          </a:p>
        </p:txBody>
      </p:sp>
    </p:spTree>
    <p:extLst>
      <p:ext uri="{BB962C8B-B14F-4D97-AF65-F5344CB8AC3E}">
        <p14:creationId xmlns:p14="http://schemas.microsoft.com/office/powerpoint/2010/main" val="2416783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0" userDrawn="1">
          <p15:clr>
            <a:srgbClr val="FBAE40"/>
          </p15:clr>
        </p15:guide>
        <p15:guide id="2" pos="61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_Main Point Purp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3">
            <a:extLst>
              <a:ext uri="{FF2B5EF4-FFF2-40B4-BE49-F238E27FC236}">
                <a16:creationId xmlns:a16="http://schemas.microsoft.com/office/drawing/2014/main" id="{096D706C-D26C-B840-8FCE-3651EB9ADCE0}"/>
              </a:ext>
            </a:extLst>
          </p:cNvPr>
          <p:cNvSpPr/>
          <p:nvPr userDrawn="1"/>
        </p:nvSpPr>
        <p:spPr>
          <a:xfrm>
            <a:off x="12776200" y="-7117566"/>
            <a:ext cx="11337802" cy="11357866"/>
          </a:xfrm>
          <a:custGeom>
            <a:avLst/>
            <a:gdLst/>
            <a:ahLst/>
            <a:cxnLst/>
            <a:rect l="l" t="t" r="r" b="b"/>
            <a:pathLst>
              <a:path w="11675460" h="11696122">
                <a:moveTo>
                  <a:pt x="0" y="0"/>
                </a:moveTo>
                <a:lnTo>
                  <a:pt x="11675460" y="0"/>
                </a:lnTo>
                <a:lnTo>
                  <a:pt x="11675460" y="11696122"/>
                </a:lnTo>
                <a:lnTo>
                  <a:pt x="0" y="116961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" r="-47"/>
            </a:stretch>
          </a:blipFill>
        </p:spPr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2875B8-3025-844E-8AC2-B255F57C1952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82309" y="3233807"/>
            <a:ext cx="16606079" cy="5847055"/>
          </a:xfrm>
          <a:prstGeom prst="rect">
            <a:avLst/>
          </a:prstGeom>
        </p:spPr>
        <p:txBody>
          <a:bodyPr/>
          <a:lstStyle>
            <a:lvl1pPr marL="457200" indent="-4572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914400" indent="-4572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2pPr>
            <a:lvl3pPr marL="1371600" indent="-457200">
              <a:buFontTx/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sz="2000" b="0" i="0">
                <a:solidFill>
                  <a:srgbClr val="211C36"/>
                </a:solidFill>
                <a:latin typeface="Be Vietnam Pro" pitchFamily="2" charset="77"/>
                <a:ea typeface="Roboto" panose="02000000000000000000" pitchFamily="2" charset="0"/>
              </a:defRPr>
            </a:lvl3pPr>
            <a:lvl4pPr marL="18288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4pPr>
            <a:lvl5pPr marL="2286000" indent="-457200">
              <a:buFont typeface="Arial" panose="020B0604020202020204" pitchFamily="34" charset="0"/>
              <a:buChar char="•"/>
              <a:defRPr sz="3000">
                <a:latin typeface="Be Vietnam Pro" pitchFamily="2" charset="77"/>
              </a:defRPr>
            </a:lvl5pPr>
          </a:lstStyle>
          <a:p>
            <a:pPr lvl="0"/>
            <a:r>
              <a:rPr lang="en-US"/>
              <a:t>Explainer text here</a:t>
            </a:r>
          </a:p>
          <a:p>
            <a:pPr lvl="1"/>
            <a:r>
              <a:rPr lang="en-US"/>
              <a:t>Explainer text here</a:t>
            </a:r>
          </a:p>
          <a:p>
            <a:pPr lvl="2"/>
            <a:r>
              <a:rPr lang="en-US"/>
              <a:t>Explainer text here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57C093C-97BB-5FD1-9146-E7630084FD4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2625" y="328998"/>
            <a:ext cx="2458763" cy="647621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BA657D6F-1AFA-7607-B57C-0E356F2B1F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319013" y="9320878"/>
            <a:ext cx="2176463" cy="368812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i="0"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buNone/>
              <a:defRPr sz="12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fld id="{E7914F21-00E4-624F-82FD-00C9268B81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BBF7A0-E63C-B4F3-15E6-1AC218987C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5796" y="1206137"/>
            <a:ext cx="16637832" cy="1034143"/>
          </a:xfrm>
          <a:prstGeom prst="rect">
            <a:avLst/>
          </a:prstGeom>
        </p:spPr>
        <p:txBody>
          <a:bodyPr lIns="90000" anchor="t"/>
          <a:lstStyle>
            <a:lvl1pPr>
              <a:defRPr sz="6000" b="1" i="0">
                <a:latin typeface="Be Vietnam Pro SemiBold" pitchFamily="2" charset="77"/>
                <a:ea typeface="Roboto" panose="02000000000000000000" pitchFamily="2" charset="0"/>
              </a:defRPr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284F1F4-3FEB-53EB-D271-4388023EED9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870784" y="2232000"/>
            <a:ext cx="16625224" cy="48353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700" b="0" i="0" spc="0">
                <a:solidFill>
                  <a:srgbClr val="F08C14"/>
                </a:solidFill>
                <a:latin typeface="Be Vietnam Pro" pitchFamily="2" charset="77"/>
                <a:ea typeface="Roboto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 (If Any)</a:t>
            </a:r>
          </a:p>
        </p:txBody>
      </p:sp>
    </p:spTree>
    <p:extLst>
      <p:ext uri="{BB962C8B-B14F-4D97-AF65-F5344CB8AC3E}">
        <p14:creationId xmlns:p14="http://schemas.microsoft.com/office/powerpoint/2010/main" val="1661341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0" userDrawn="1">
          <p15:clr>
            <a:srgbClr val="FBAE40"/>
          </p15:clr>
        </p15:guide>
        <p15:guide id="2" pos="61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806" r:id="rId2"/>
    <p:sldLayoutId id="2147483655" r:id="rId3"/>
    <p:sldLayoutId id="2147483738" r:id="rId4"/>
    <p:sldLayoutId id="2147483808" r:id="rId5"/>
    <p:sldLayoutId id="2147483815" r:id="rId6"/>
    <p:sldLayoutId id="2147483799" r:id="rId7"/>
    <p:sldLayoutId id="2147483812" r:id="rId8"/>
    <p:sldLayoutId id="2147483813" r:id="rId9"/>
    <p:sldLayoutId id="2147483789" r:id="rId10"/>
    <p:sldLayoutId id="2147483790" r:id="rId11"/>
    <p:sldLayoutId id="2147483791" r:id="rId12"/>
    <p:sldLayoutId id="2147483793" r:id="rId13"/>
    <p:sldLayoutId id="2147483805" r:id="rId14"/>
    <p:sldLayoutId id="2147483737" r:id="rId15"/>
    <p:sldLayoutId id="2147483764" r:id="rId16"/>
    <p:sldLayoutId id="2147483816" r:id="rId17"/>
    <p:sldLayoutId id="2147483796" r:id="rId18"/>
    <p:sldLayoutId id="2147483788" r:id="rId19"/>
    <p:sldLayoutId id="2147483804" r:id="rId20"/>
    <p:sldLayoutId id="2147483668" r:id="rId21"/>
    <p:sldLayoutId id="2147483664" r:id="rId22"/>
    <p:sldLayoutId id="2147483759" r:id="rId23"/>
    <p:sldLayoutId id="2147483754" r:id="rId24"/>
    <p:sldLayoutId id="2147483736" r:id="rId25"/>
    <p:sldLayoutId id="2147483801" r:id="rId26"/>
    <p:sldLayoutId id="2147483798" r:id="rId27"/>
    <p:sldLayoutId id="2147483814" r:id="rId28"/>
    <p:sldLayoutId id="2147483785" r:id="rId29"/>
    <p:sldLayoutId id="2147483811" r:id="rId3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8000" b="1" i="0" kern="1200">
          <a:solidFill>
            <a:srgbClr val="6E50E6"/>
          </a:solidFill>
          <a:latin typeface="Sofia Pro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5B750-286C-EFF0-58AB-C554A7FA5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05ACD-1CFF-FBC0-8572-CBBA2CA7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213" y="3158579"/>
            <a:ext cx="8273810" cy="1362075"/>
          </a:xfrm>
        </p:spPr>
        <p:txBody>
          <a:bodyPr lIns="91440" tIns="45720" rIns="91440" bIns="45720" anchor="t"/>
          <a:lstStyle/>
          <a:p>
            <a:r>
              <a:rPr lang="en-US" dirty="0">
                <a:latin typeface="Be Vietnam Pro SemiBold"/>
                <a:ea typeface="Roboto"/>
                <a:cs typeface="Calibri"/>
              </a:rPr>
              <a:t>Service Item Quantity Extractor</a:t>
            </a:r>
            <a:br>
              <a:rPr lang="en-US" dirty="0">
                <a:latin typeface="Be Vietnam Pro SemiBold"/>
                <a:ea typeface="Roboto"/>
                <a:cs typeface="Calibri"/>
              </a:rPr>
            </a:br>
            <a:r>
              <a:rPr lang="en-US" dirty="0">
                <a:latin typeface="Be Vietnam Pro SemiBold"/>
                <a:ea typeface="Roboto"/>
                <a:cs typeface="Calibri"/>
              </a:rPr>
              <a:t>Script</a:t>
            </a:r>
            <a:endParaRPr lang="en-US" dirty="0" err="1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258C39A-2887-5FED-3080-F56F0460771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244860" y="7585863"/>
            <a:ext cx="7772400" cy="438467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Roboto"/>
                <a:cs typeface="Calibri"/>
              </a:rPr>
              <a:t>Shawn YAP Zheng Yi </a:t>
            </a:r>
            <a:endParaRPr lang="en-US" b="1">
              <a:solidFill>
                <a:schemeClr val="accent1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Roboto"/>
                <a:cs typeface="Calibri"/>
              </a:rPr>
              <a:t>Aug 2025</a:t>
            </a:r>
            <a:endParaRPr lang="en-US" b="1">
              <a:solidFill>
                <a:schemeClr val="accent1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491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08AB328-7E8A-50BE-B75E-63DEF6D17848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 lIns="91440" tIns="45720" rIns="91440" bIns="45720" anchor="t"/>
          <a:lstStyle/>
          <a:p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This script processes hotel concierge transcripts and automatically extracts the requested service items and quantities.</a:t>
            </a:r>
          </a:p>
          <a:p>
            <a:endParaRPr lang="en-US" sz="3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Dependencies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Guest utterances from transcripts (Excel file)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Canonical service item definitions (CSV)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Phrase variants mapped to UUIDs (job-items.txt)</a:t>
            </a:r>
          </a:p>
          <a:p>
            <a:endParaRPr lang="en-US" sz="3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 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CSV containing detected </a:t>
            </a:r>
            <a:r>
              <a:rPr lang="en-US" sz="32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row_id</a:t>
            </a:r>
            <a: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(can be removed), service item, quantity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endParaRPr lang="en-US" dirty="0"/>
          </a:p>
          <a:p>
            <a:endParaRPr lang="en-US" sz="4000" dirty="0">
              <a:latin typeface="Calibri"/>
              <a:ea typeface="Roboto"/>
              <a:cs typeface="Calibr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330C8D3-C7D3-8F1A-E77A-77BB6E405D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44EAD47-DAD1-2917-086F-D1452A52A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0000" tIns="45720" rIns="91440" bIns="45720" anchor="t"/>
          <a:lstStyle/>
          <a:p>
            <a:r>
              <a:rPr lang="en-US" dirty="0">
                <a:latin typeface="Be Vietnam Pro SemiBold"/>
                <a:ea typeface="Calibri"/>
                <a:cs typeface="Calibri"/>
              </a:rPr>
              <a:t>Overview</a:t>
            </a:r>
            <a:endParaRPr lang="en-US" dirty="0"/>
          </a:p>
          <a:p>
            <a:endParaRPr lang="en-US" dirty="0">
              <a:latin typeface="Cambria"/>
              <a:ea typeface="Robot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691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13171-AFF7-884E-47D6-BC526B970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7F5C5F-5C4F-DE49-7158-9799336C3EA5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 lIns="91440" tIns="45720" rIns="91440" bIns="45720" anchor="t"/>
          <a:lstStyle/>
          <a:p>
            <a: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1. Transcript Excel file 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(e.g., test-tham.xlsx, test-mock-gen.xlsx)</a:t>
            </a:r>
            <a:endParaRPr lang="en-US" sz="3200" dirty="0">
              <a:solidFill>
                <a:srgbClr val="201C36"/>
              </a:solidFill>
              <a:latin typeface="Calibri"/>
              <a:ea typeface="Calibri"/>
              <a:cs typeface="Calibri"/>
            </a:endParaRPr>
          </a:p>
          <a:p>
            <a:pPr lvl="1">
              <a:buFont typeface="Courier New,monospace"/>
            </a:pPr>
            <a: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Processed Columns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 FCS1 'Remarks', FCS1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ServiceItem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Created</a:t>
            </a:r>
            <a:endParaRPr lang="en-US" sz="3200" dirty="0">
              <a:solidFill>
                <a:srgbClr val="201C36"/>
              </a:solidFill>
              <a:latin typeface="Calibri"/>
              <a:ea typeface="Calibri"/>
              <a:cs typeface="Calibri"/>
            </a:endParaRPr>
          </a:p>
          <a:p>
            <a:pPr>
              <a:buFont typeface="Courier New,monospace"/>
            </a:pPr>
            <a:endParaRPr lang="en-US" sz="3200" dirty="0">
              <a:solidFill>
                <a:srgbClr val="201C36"/>
              </a:solidFill>
              <a:latin typeface="Calibri"/>
              <a:ea typeface="Calibri"/>
              <a:cs typeface="Calibri"/>
            </a:endParaRPr>
          </a:p>
          <a:p>
            <a:pPr>
              <a:buFont typeface="Courier New,monospace"/>
            </a:pPr>
            <a: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2. Service items CSV File 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(service-items.csv)</a:t>
            </a:r>
            <a:endParaRPr lang="en-US" sz="3200" dirty="0">
              <a:solidFill>
                <a:srgbClr val="201C36"/>
              </a:solidFill>
              <a:latin typeface="Calibri"/>
              <a:ea typeface="Calibri"/>
              <a:cs typeface="Calibri"/>
            </a:endParaRPr>
          </a:p>
          <a:p>
            <a:pPr lvl="1">
              <a:buFont typeface="Courier New,monospace"/>
            </a:pPr>
            <a: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Processed Columns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 service-item-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uuid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service-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itemname</a:t>
            </a:r>
            <a:endParaRPr lang="en-US" sz="3200" dirty="0" err="1">
              <a:solidFill>
                <a:srgbClr val="201C36"/>
              </a:solidFill>
              <a:latin typeface="Calibri"/>
              <a:ea typeface="Calibri"/>
              <a:cs typeface="Calibri"/>
            </a:endParaRPr>
          </a:p>
          <a:p>
            <a:pPr>
              <a:buFont typeface="Arial,Sans-Serif"/>
            </a:pPr>
            <a:endParaRPr lang="en-US" sz="3200" dirty="0">
              <a:solidFill>
                <a:srgbClr val="201C36"/>
              </a:solidFill>
              <a:latin typeface="Calibri"/>
              <a:ea typeface="Calibri"/>
              <a:cs typeface="Calibri"/>
            </a:endParaRPr>
          </a:p>
          <a:p>
            <a:pPr>
              <a:buFont typeface="Arial,Sans-Serif"/>
            </a:pPr>
            <a: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3.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Job Item Phrase File 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(job-items.txt)</a:t>
            </a:r>
            <a:endParaRPr lang="en-US" sz="3200" dirty="0">
              <a:solidFill>
                <a:srgbClr val="201C36"/>
              </a:solidFill>
              <a:latin typeface="Calibri"/>
              <a:ea typeface="Calibri"/>
              <a:cs typeface="Calibri"/>
            </a:endParaRPr>
          </a:p>
          <a:p>
            <a:pPr lvl="1">
              <a:buFont typeface="Arial,Sans-Serif"/>
            </a:pPr>
            <a: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Tab-delimited .txt file: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&lt;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uuid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&gt; &lt;TAB&gt; &lt;phrase&gt;</a:t>
            </a:r>
            <a:endParaRPr lang="en-US" sz="3200" dirty="0">
              <a:solidFill>
                <a:srgbClr val="201C36"/>
              </a:solidFill>
              <a:latin typeface="Calibri"/>
              <a:ea typeface="Calibri"/>
              <a:cs typeface="Calibri"/>
            </a:endParaRPr>
          </a:p>
          <a:p>
            <a:pPr marL="914400">
              <a:buFont typeface="Arial,Sans-Serif"/>
            </a:pPr>
            <a:endParaRPr lang="en-US" sz="3200" dirty="0">
              <a:solidFill>
                <a:srgbClr val="201C36"/>
              </a:solidFill>
              <a:latin typeface="Calibri"/>
              <a:ea typeface="Calibri"/>
              <a:cs typeface="Calibri"/>
            </a:endParaRPr>
          </a:p>
          <a:p>
            <a:pPr>
              <a:buFont typeface="Arial,Sans-Serif"/>
            </a:pPr>
            <a:endParaRPr lang="en-US" sz="3200" dirty="0">
              <a:solidFill>
                <a:srgbClr val="201C36"/>
              </a:solidFill>
              <a:latin typeface="Calibri"/>
              <a:ea typeface="Calibri"/>
              <a:cs typeface="Calibri"/>
            </a:endParaRPr>
          </a:p>
          <a:p>
            <a:endParaRPr lang="en-US" sz="3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6FBB775-0773-457C-8129-5BBC4F7FE8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9A0FE4A-9BC9-7F89-437D-0C1110504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0000" tIns="45720" rIns="91440" bIns="45720" anchor="t"/>
          <a:lstStyle/>
          <a:p>
            <a:r>
              <a:rPr lang="en-US" dirty="0">
                <a:latin typeface="Be Vietnam Pro SemiBold"/>
                <a:ea typeface="Calibri"/>
                <a:cs typeface="Calibri"/>
              </a:rPr>
              <a:t>Input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A9A8C-866B-C94F-905D-C7A87847E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B65065F-E888-32E8-46B3-F95097F2F0D2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839177" y="2571507"/>
            <a:ext cx="16606079" cy="5847055"/>
          </a:xfrm>
        </p:spPr>
        <p:txBody>
          <a:bodyPr lIns="91440" tIns="45720" rIns="91440" bIns="45720" anchor="t"/>
          <a:lstStyle/>
          <a:p>
            <a: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1. Place transcript Excel file in 'data' folder.</a:t>
            </a:r>
            <a:endParaRPr lang="en-US" sz="3200" b="1" dirty="0">
              <a:solidFill>
                <a:srgbClr val="201C36"/>
              </a:solidFill>
              <a:latin typeface="Calibri"/>
              <a:ea typeface="Calibri"/>
              <a:cs typeface="Calibri"/>
            </a:endParaRPr>
          </a:p>
          <a:p>
            <a:pPr lvl="1">
              <a:buFont typeface="Arial,Sans-Serif"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Example: data/test-tham.xlsx</a:t>
            </a:r>
            <a:endParaRPr lang="en-US" sz="3200" dirty="0">
              <a:solidFill>
                <a:srgbClr val="201C36"/>
              </a:solidFill>
              <a:latin typeface="Calibri"/>
              <a:ea typeface="Calibri"/>
              <a:cs typeface="Calibri"/>
            </a:endParaRPr>
          </a:p>
          <a:p>
            <a:pPr>
              <a:buFont typeface="Arial,Sans-Serif"/>
            </a:pPr>
            <a:endParaRPr lang="en-US" sz="3200" dirty="0">
              <a:solidFill>
                <a:srgbClr val="201C36"/>
              </a:solidFill>
              <a:latin typeface="Calibri"/>
              <a:ea typeface="Calibri"/>
              <a:cs typeface="Calibri"/>
            </a:endParaRPr>
          </a:p>
          <a:p>
            <a:pPr>
              <a:buFont typeface="Arial,Sans-Serif"/>
            </a:pPr>
            <a: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2. Set input filename in the script:</a:t>
            </a:r>
            <a:endParaRPr lang="en-US" sz="3200" b="1" dirty="0">
              <a:solidFill>
                <a:srgbClr val="201C36"/>
              </a:solidFill>
              <a:latin typeface="Calibri"/>
              <a:ea typeface="Calibri"/>
              <a:cs typeface="Calibri"/>
            </a:endParaRPr>
          </a:p>
          <a:p>
            <a:pPr lvl="1"/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input_file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= 'data/test-tham.xlsx'</a:t>
            </a:r>
            <a:endParaRPr lang="en-US" sz="3200" dirty="0">
              <a:solidFill>
                <a:srgbClr val="201C36"/>
              </a:solidFill>
              <a:latin typeface="Calibri"/>
              <a:ea typeface="Calibri"/>
              <a:cs typeface="Calibri"/>
            </a:endParaRPr>
          </a:p>
          <a:p>
            <a:endParaRPr lang="en-US" sz="3200" dirty="0">
              <a:solidFill>
                <a:srgbClr val="201C36"/>
              </a:solidFill>
              <a:latin typeface="Calibri"/>
              <a:ea typeface="Calibri"/>
              <a:cs typeface="Calibri"/>
            </a:endParaRPr>
          </a:p>
          <a:p>
            <a: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3. Run the script:</a:t>
            </a:r>
            <a:endParaRPr lang="en-US" sz="3200" dirty="0">
              <a:solidFill>
                <a:srgbClr val="201C36"/>
              </a:solidFill>
              <a:latin typeface="Calibri"/>
              <a:ea typeface="Calibri"/>
              <a:cs typeface="Calibri"/>
            </a:endParaRPr>
          </a:p>
          <a:p>
            <a:pPr lvl="1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python script.py</a:t>
            </a:r>
            <a:endParaRPr lang="en-US" sz="3200" dirty="0">
              <a:solidFill>
                <a:srgbClr val="201C36"/>
              </a:solidFill>
              <a:latin typeface="Calibri"/>
              <a:ea typeface="Calibri"/>
              <a:cs typeface="Calibri"/>
            </a:endParaRPr>
          </a:p>
          <a:p>
            <a:endParaRPr lang="en-US" sz="3200" dirty="0">
              <a:solidFill>
                <a:srgbClr val="201C36"/>
              </a:solidFill>
              <a:latin typeface="Calibri"/>
              <a:ea typeface="Calibri"/>
              <a:cs typeface="Calibri"/>
            </a:endParaRPr>
          </a:p>
          <a:p>
            <a: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4. Output CSV is automatically named based on the input:</a:t>
            </a:r>
            <a:endParaRPr lang="en-US" sz="3200" dirty="0">
              <a:solidFill>
                <a:srgbClr val="201C36"/>
              </a:solidFill>
              <a:latin typeface="Calibri"/>
              <a:ea typeface="Calibri"/>
              <a:cs typeface="Calibri"/>
            </a:endParaRPr>
          </a:p>
          <a:p>
            <a:pPr marL="914400" lvl="1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test-tham.xlsx → service-item-quantity-tham.csv</a:t>
            </a:r>
            <a:endParaRPr lang="en-US" sz="3200" dirty="0">
              <a:solidFill>
                <a:srgbClr val="201C36"/>
              </a:solidFill>
              <a:latin typeface="Calibri"/>
              <a:ea typeface="Calibri"/>
              <a:cs typeface="Calibri"/>
            </a:endParaRPr>
          </a:p>
          <a:p>
            <a:pPr marL="914400" lvl="1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test-mock-gen.xlsx → service-item-quantity-mock-gen.csv</a:t>
            </a:r>
            <a:endParaRPr lang="en-US" sz="3200" dirty="0">
              <a:solidFill>
                <a:srgbClr val="201C36"/>
              </a:solidFill>
              <a:latin typeface="Calibri"/>
              <a:ea typeface="Calibri"/>
              <a:cs typeface="Calibri"/>
            </a:endParaRPr>
          </a:p>
          <a:p>
            <a:pPr marL="514350" indent="-514350">
              <a:buFontTx/>
              <a:buAutoNum type="arabicPeriod"/>
            </a:pPr>
            <a:endParaRPr lang="en-US" sz="3200" dirty="0">
              <a:solidFill>
                <a:srgbClr val="201C36"/>
              </a:solidFill>
              <a:latin typeface="Calibri"/>
              <a:ea typeface="Calibri"/>
              <a:cs typeface="Calibri"/>
            </a:endParaRPr>
          </a:p>
          <a:p>
            <a:endParaRPr lang="en-US" sz="3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E83053-C2EE-4EE4-EB4F-B383169A19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29199AA-C996-A58A-8A02-98054FEA8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0000" tIns="45720" rIns="91440" bIns="45720" anchor="t"/>
          <a:lstStyle/>
          <a:p>
            <a:r>
              <a:rPr lang="en-US" dirty="0">
                <a:latin typeface="Be Vietnam Pro SemiBold"/>
                <a:ea typeface="Calibri"/>
                <a:cs typeface="Calibri"/>
              </a:rPr>
              <a:t>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5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725DF-56E9-96D9-37F1-4DEA6C0EE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9B779BE-1AC5-63F3-4A58-CB26F854DB7A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 lIns="91440" tIns="45720" rIns="91440" bIns="45720" anchor="t"/>
          <a:lstStyle/>
          <a:p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The output CSV contains:</a:t>
            </a:r>
          </a:p>
          <a:p>
            <a:pPr lvl="1"/>
            <a:r>
              <a:rPr lang="en-US" sz="32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row_id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 Row number from input transcript</a:t>
            </a:r>
          </a:p>
          <a:p>
            <a:pPr lvl="1"/>
            <a:r>
              <a:rPr lang="en-US" sz="32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service_item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 Detected service item name</a:t>
            </a:r>
          </a:p>
          <a:p>
            <a:pPr lvl="1"/>
            <a:r>
              <a:rPr lang="en-US" sz="32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quantity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 Quantity extracted</a:t>
            </a: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Example:</a:t>
            </a:r>
          </a:p>
          <a:p>
            <a:pPr lvl="1"/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row_id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service_item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quantity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0, Bottled Water, 2</a:t>
            </a:r>
          </a:p>
          <a:p>
            <a:endParaRPr lang="en-US" sz="3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B51E09-607C-0EEE-6887-8143602D9C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DBDB755-8FF2-029C-284E-CCDA1D4B3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0000" tIns="45720" rIns="91440" bIns="45720" anchor="t"/>
          <a:lstStyle/>
          <a:p>
            <a:r>
              <a:rPr lang="en-US" dirty="0">
                <a:latin typeface="Be Vietnam Pro SemiBold"/>
                <a:ea typeface="Calibri"/>
                <a:cs typeface="Calibri"/>
              </a:rPr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88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F0E33-16DB-5EC3-74F9-0DDE6D79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27EA8A2-C07C-C981-FB61-23F3CA4FBBD0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 lIns="91440" tIns="45720" rIns="91440" bIns="45720" anchor="t"/>
          <a:lstStyle/>
          <a:p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Quantities are extracted from digits or words.</a:t>
            </a:r>
          </a:p>
          <a:p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If no phrase is matched, fallback column 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isused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Output is written to the '/output' folder.</a:t>
            </a:r>
          </a:p>
          <a:p>
            <a:endParaRPr lang="en-US" sz="3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90C83CD-BE9D-BD7C-484A-8341CC8782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FB8C1E-882E-807D-FB17-D4E298123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0000" tIns="45720" rIns="91440" bIns="45720" anchor="t"/>
          <a:lstStyle/>
          <a:p>
            <a:r>
              <a:rPr lang="en-US" dirty="0">
                <a:latin typeface="Be Vietnam Pro SemiBold"/>
                <a:ea typeface="Calibri"/>
                <a:cs typeface="Calibri"/>
              </a:rPr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7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18AB8-A9DB-ABBC-BC9E-76294229B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06538D-0B96-00FF-DC6D-5A0257CB18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74F12E-1DBB-416F-F5F5-CD177A9D0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0000" tIns="45720" rIns="91440" bIns="45720" anchor="t"/>
          <a:lstStyle/>
          <a:p>
            <a:r>
              <a:rPr lang="en-US" dirty="0">
                <a:latin typeface="Be Vietnam Pro SemiBold"/>
                <a:ea typeface="Calibri"/>
                <a:cs typeface="Calibri"/>
              </a:rPr>
              <a:t>Architecture Diagram</a:t>
            </a:r>
            <a:endParaRPr lang="en-US" dirty="0"/>
          </a:p>
        </p:txBody>
      </p:sp>
      <p:pic>
        <p:nvPicPr>
          <p:cNvPr id="4" name="Picture 3" descr="A diagram of a system&#10;&#10;AI-generated content may be incorrect.">
            <a:extLst>
              <a:ext uri="{FF2B5EF4-FFF2-40B4-BE49-F238E27FC236}">
                <a16:creationId xmlns:a16="http://schemas.microsoft.com/office/drawing/2014/main" id="{58D0B82A-0A08-E34D-45B0-CA6D37DF4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27" y="4225829"/>
            <a:ext cx="16169137" cy="1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CS Solutions">
      <a:dk1>
        <a:srgbClr val="201C36"/>
      </a:dk1>
      <a:lt1>
        <a:srgbClr val="FFFFFF"/>
      </a:lt1>
      <a:dk2>
        <a:srgbClr val="201C36"/>
      </a:dk2>
      <a:lt2>
        <a:srgbClr val="F3F3F5"/>
      </a:lt2>
      <a:accent1>
        <a:srgbClr val="6D50E5"/>
      </a:accent1>
      <a:accent2>
        <a:srgbClr val="F08C14"/>
      </a:accent2>
      <a:accent3>
        <a:srgbClr val="201C36"/>
      </a:accent3>
      <a:accent4>
        <a:srgbClr val="FBBC70"/>
      </a:accent4>
      <a:accent5>
        <a:srgbClr val="A38CFD"/>
      </a:accent5>
      <a:accent6>
        <a:srgbClr val="C6C0FF"/>
      </a:accent6>
      <a:hlink>
        <a:srgbClr val="6D50E5"/>
      </a:hlink>
      <a:folHlink>
        <a:srgbClr val="FBBC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075BDA5-C05C-A24C-BDB6-721799CC8E27}" vid="{2B748326-C5EC-8942-AEF8-CEB2162D6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E24128D82E5141B553BE689A667DCC" ma:contentTypeVersion="18" ma:contentTypeDescription="Create a new document." ma:contentTypeScope="" ma:versionID="274ce154e87abab6bf77186ac0d262e9">
  <xsd:schema xmlns:xsd="http://www.w3.org/2001/XMLSchema" xmlns:xs="http://www.w3.org/2001/XMLSchema" xmlns:p="http://schemas.microsoft.com/office/2006/metadata/properties" xmlns:ns3="3504eb75-2e88-42aa-8958-e941af5837b8" xmlns:ns4="55ad8095-7073-4f00-83cd-6f3f1cf43bad" targetNamespace="http://schemas.microsoft.com/office/2006/metadata/properties" ma:root="true" ma:fieldsID="74d445cdc03a32ffcb005e7d248ce126" ns3:_="" ns4:_="">
    <xsd:import namespace="3504eb75-2e88-42aa-8958-e941af5837b8"/>
    <xsd:import namespace="55ad8095-7073-4f00-83cd-6f3f1cf43b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4eb75-2e88-42aa-8958-e941af5837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d8095-7073-4f00-83cd-6f3f1cf43ba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5ad8095-7073-4f00-83cd-6f3f1cf43bad">
      <UserInfo>
        <DisplayName/>
        <AccountId xsi:nil="true"/>
        <AccountType/>
      </UserInfo>
    </SharedWithUsers>
    <MediaLengthInSeconds xmlns="3504eb75-2e88-42aa-8958-e941af5837b8" xsi:nil="true"/>
    <_activity xmlns="3504eb75-2e88-42aa-8958-e941af5837b8" xsi:nil="true"/>
  </documentManagement>
</p:properties>
</file>

<file path=customXml/itemProps1.xml><?xml version="1.0" encoding="utf-8"?>
<ds:datastoreItem xmlns:ds="http://schemas.openxmlformats.org/officeDocument/2006/customXml" ds:itemID="{E4DFEEB7-3691-4078-A78F-DB3E98EEB1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FD08FF-09BC-4C48-8DB7-988C99CC37F6}">
  <ds:schemaRefs>
    <ds:schemaRef ds:uri="3504eb75-2e88-42aa-8958-e941af5837b8"/>
    <ds:schemaRef ds:uri="55ad8095-7073-4f00-83cd-6f3f1cf43ba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0C1ED33-9130-4D4D-97AF-FFD2A616E4AA}">
  <ds:schemaRefs>
    <ds:schemaRef ds:uri="3504eb75-2e88-42aa-8958-e941af5837b8"/>
    <ds:schemaRef ds:uri="55ad8095-7073-4f00-83cd-6f3f1cf43ba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Service Item Quantity Extractor Script</vt:lpstr>
      <vt:lpstr>Overview </vt:lpstr>
      <vt:lpstr>Input Files</vt:lpstr>
      <vt:lpstr>Usage</vt:lpstr>
      <vt:lpstr>Output</vt:lpstr>
      <vt:lpstr>Algorithm</vt:lpstr>
      <vt:lpstr>Architecture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Fariha Harith</dc:creator>
  <cp:revision>263</cp:revision>
  <cp:lastPrinted>2024-11-22T07:15:12Z</cp:lastPrinted>
  <dcterms:created xsi:type="dcterms:W3CDTF">2023-10-25T03:56:38Z</dcterms:created>
  <dcterms:modified xsi:type="dcterms:W3CDTF">2025-08-20T18:26:44Z</dcterms:modified>
  <dc:identifier>DAFurm3xZqg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0x01010073E24128D82E5141B553BE689A667DCC</vt:lpwstr>
  </property>
  <property fmtid="{D5CDD505-2E9C-101B-9397-08002B2CF9AE}" pid="3" name="Order">
    <vt:r8>1819300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MediaServiceImageTags">
    <vt:lpwstr/>
  </property>
</Properties>
</file>