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heme/theme2.xml" ContentType="application/vnd.openxmlformats-officedocument.theme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heme/theme3.xml" ContentType="application/vnd.openxmlformats-officedocument.them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5"/>
  </p:sldMasterIdLst>
  <p:notesMasterIdLst>
    <p:notesMasterId r:id="rId13"/>
  </p:notesMasterIdLst>
  <p:handoutMasterIdLst>
    <p:handoutMasterId r:id="rId14"/>
  </p:handoutMasterIdLst>
  <p:sldIdLst>
    <p:sldId id="267" r:id="rId6"/>
    <p:sldId id="271" r:id="rId7"/>
    <p:sldId id="269" r:id="rId8"/>
    <p:sldId id="258" r:id="rId9"/>
    <p:sldId id="268" r:id="rId10"/>
    <p:sldId id="270" r:id="rId11"/>
    <p:sldId id="257" r:id="rId12"/>
  </p:sldIdLst>
  <p:sldSz cx="12192000" cy="6858000"/>
  <p:notesSz cx="7099300" cy="10234613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9525" cmpd="sng">
              <a:solidFill>
                <a:schemeClr val="lt1"/>
              </a:solidFill>
            </a:ln>
          </a:left>
          <a:right>
            <a:ln w="9525" cmpd="sng">
              <a:solidFill>
                <a:srgbClr val="FFFFFF"/>
              </a:solidFill>
            </a:ln>
          </a:right>
          <a:top>
            <a:ln w="9525" cmpd="sng">
              <a:solidFill>
                <a:srgbClr val="FFFFFF"/>
              </a:solidFill>
            </a:ln>
          </a:top>
          <a:bottom>
            <a:ln w="9525" cmpd="sng">
              <a:solidFill>
                <a:srgbClr val="FFFFFF"/>
              </a:solidFill>
            </a:ln>
          </a:bottom>
          <a:insideH>
            <a:ln w="9525" cmpd="sng">
              <a:solidFill>
                <a:srgbClr val="FFFFFF"/>
              </a:solidFill>
            </a:ln>
          </a:insideH>
          <a:insideV>
            <a:ln w="9525" cmpd="sng">
              <a:solidFill>
                <a:srgbClr val="FFFFFF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</a:tcStyle>
    </a:band1H>
    <a:band2H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H>
    <a:band1V>
      <a:tcStyle>
        <a:tcBdr/>
      </a:tcStyle>
    </a:band1V>
    <a:band2V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V>
    <a:la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Row>
    <a:fir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696" autoAdjust="0"/>
  </p:normalViewPr>
  <p:slideViewPr>
    <p:cSldViewPr snapToObjects="1" showGuides="1">
      <p:cViewPr varScale="1">
        <p:scale>
          <a:sx n="68" d="100"/>
          <a:sy n="68" d="100"/>
        </p:scale>
        <p:origin x="73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70" d="100"/>
          <a:sy n="70" d="100"/>
        </p:scale>
        <p:origin x="2268" y="4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3" Type="http://schemas.openxmlformats.org/officeDocument/2006/relationships/tags" Target="../tags/tag205.xml"/><Relationship Id="rId7" Type="http://schemas.openxmlformats.org/officeDocument/2006/relationships/tags" Target="../tags/tag209.xml"/><Relationship Id="rId12" Type="http://schemas.openxmlformats.org/officeDocument/2006/relationships/image" Target="../media/image5.png"/><Relationship Id="rId2" Type="http://schemas.openxmlformats.org/officeDocument/2006/relationships/tags" Target="../tags/tag204.xml"/><Relationship Id="rId1" Type="http://schemas.openxmlformats.org/officeDocument/2006/relationships/theme" Target="../theme/theme3.xml"/><Relationship Id="rId6" Type="http://schemas.openxmlformats.org/officeDocument/2006/relationships/tags" Target="../tags/tag208.xml"/><Relationship Id="rId11" Type="http://schemas.openxmlformats.org/officeDocument/2006/relationships/tags" Target="../tags/tag213.xml"/><Relationship Id="rId5" Type="http://schemas.openxmlformats.org/officeDocument/2006/relationships/tags" Target="../tags/tag207.xml"/><Relationship Id="rId10" Type="http://schemas.openxmlformats.org/officeDocument/2006/relationships/tags" Target="../tags/tag212.xml"/><Relationship Id="rId4" Type="http://schemas.openxmlformats.org/officeDocument/2006/relationships/tags" Target="../tags/tag206.xml"/><Relationship Id="rId9" Type="http://schemas.openxmlformats.org/officeDocument/2006/relationships/tags" Target="../tags/tag2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sz="100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 hidden="1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100" b="1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9" name="Date Placeholder" hidden="1"/>
          <p:cNvSpPr>
            <a:spLocks noGrp="1"/>
          </p:cNvSpPr>
          <p:nvPr>
            <p:ph type="dt" sz="quarter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2020-09-28</a:t>
            </a:r>
          </a:p>
          <a:p>
            <a:pPr algn="l"/>
            <a:endParaRPr lang="en-US" sz="100" dirty="0">
              <a:noFill/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5997922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pPr/>
              <a:t>‹#›</a:t>
            </a:fld>
            <a:endParaRPr lang="en-US" sz="80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AB77BC53-8E05-4977-B193-6A6AD69A870A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89310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8A3F532B-9233-4B6C-A1AE-20F78C1A46B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37922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707F235E-2AB2-45AA-AAE4-3CA5D9E6B283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89310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5B6337D7-EF4A-437B-98C9-7A76CBDDE79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  <a:endParaRPr lang="en-US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6" name="empower_classification_attention_placeholder" hidden="1">
            <a:extLst>
              <a:ext uri="{FF2B5EF4-FFF2-40B4-BE49-F238E27FC236}">
                <a16:creationId xmlns:a16="http://schemas.microsoft.com/office/drawing/2014/main" id="{07AA87B6-2D72-4228-A7D0-DDCA437050BF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placeholder">
            <a:extLst>
              <a:ext uri="{FF2B5EF4-FFF2-40B4-BE49-F238E27FC236}">
                <a16:creationId xmlns:a16="http://schemas.microsoft.com/office/drawing/2014/main" id="{162FD7ED-CC36-4F26-ADD4-95B9EFF2AE3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17C46F5C-5E8F-4CC2-80E6-B88261E13B5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89309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26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12" Type="http://schemas.openxmlformats.org/officeDocument/2006/relationships/image" Target="../media/image5.png"/><Relationship Id="rId2" Type="http://schemas.openxmlformats.org/officeDocument/2006/relationships/tags" Target="../tags/tag194.xml"/><Relationship Id="rId1" Type="http://schemas.openxmlformats.org/officeDocument/2006/relationships/theme" Target="../theme/theme2.xml"/><Relationship Id="rId6" Type="http://schemas.openxmlformats.org/officeDocument/2006/relationships/tags" Target="../tags/tag198.xml"/><Relationship Id="rId11" Type="http://schemas.openxmlformats.org/officeDocument/2006/relationships/tags" Target="../tags/tag203.xml"/><Relationship Id="rId5" Type="http://schemas.openxmlformats.org/officeDocument/2006/relationships/tags" Target="../tags/tag197.xml"/><Relationship Id="rId10" Type="http://schemas.openxmlformats.org/officeDocument/2006/relationships/tags" Target="../tags/tag202.xml"/><Relationship Id="rId4" Type="http://schemas.openxmlformats.org/officeDocument/2006/relationships/tags" Target="../tags/tag196.xml"/><Relationship Id="rId9" Type="http://schemas.openxmlformats.org/officeDocument/2006/relationships/tags" Target="../tags/tag20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Slid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1012825"/>
            <a:ext cx="6191250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Notes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57266"/>
            <a:ext cx="6191968" cy="47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Enter Notes</a:t>
            </a:r>
          </a:p>
        </p:txBody>
      </p:sp>
      <p:sp>
        <p:nvSpPr>
          <p:cNvPr id="28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00">
                <a:noFill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100" dirty="0"/>
          </a:p>
        </p:txBody>
      </p:sp>
      <p:sp>
        <p:nvSpPr>
          <p:cNvPr id="10" name="Footer Placeholder" hidden="1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11" name="Date Placeholder" hidden="1"/>
          <p:cNvSpPr>
            <a:spLocks noGrp="1"/>
          </p:cNvSpPr>
          <p:nvPr>
            <p:ph type="dt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2020-09-28</a:t>
            </a:r>
          </a:p>
          <a:p>
            <a:endParaRPr lang="en-US" dirty="0"/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033274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2828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E8AE2277-2635-47CE-8461-F921E010AD6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53306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1ED6373F-3656-4DFD-9B9C-BC0ABABA2CB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73274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3D3123B4-E08C-4CCD-9703-AD1F689F1FB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53306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7E51E007-F5B3-45C7-900F-9B0FFE9F37F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  <a:endParaRPr lang="en-US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attention_placeholder" hidden="1">
            <a:extLst>
              <a:ext uri="{FF2B5EF4-FFF2-40B4-BE49-F238E27FC236}">
                <a16:creationId xmlns:a16="http://schemas.microsoft.com/office/drawing/2014/main" id="{CD1E0C77-9862-4B96-A3C1-8F3320EB533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7" name="empower_classification_placeholder">
            <a:extLst>
              <a:ext uri="{FF2B5EF4-FFF2-40B4-BE49-F238E27FC236}">
                <a16:creationId xmlns:a16="http://schemas.microsoft.com/office/drawing/2014/main" id="{9F464BB7-63C3-4B8A-A50E-5FC32FA6A18F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8" name="empower_date_placeholder">
            <a:extLst>
              <a:ext uri="{FF2B5EF4-FFF2-40B4-BE49-F238E27FC236}">
                <a16:creationId xmlns:a16="http://schemas.microsoft.com/office/drawing/2014/main" id="{7E930412-6BBA-43BF-B0D5-11DDE46E471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3306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32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1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2.jp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5" Type="http://schemas.openxmlformats.org/officeDocument/2006/relationships/tags" Target="../tags/tag112.xml"/><Relationship Id="rId10" Type="http://schemas.openxmlformats.org/officeDocument/2006/relationships/tags" Target="../tags/tag117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tags" Target="../tags/tag133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tags" Target="../tags/tag13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5" Type="http://schemas.openxmlformats.org/officeDocument/2006/relationships/tags" Target="../tags/tag125.xml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0" Type="http://schemas.openxmlformats.org/officeDocument/2006/relationships/tags" Target="../tags/tag143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tags" Target="../tags/tag172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tags" Target="../tags/tag171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tags" Target="../tags/tag170.xml"/><Relationship Id="rId5" Type="http://schemas.openxmlformats.org/officeDocument/2006/relationships/tags" Target="../tags/tag164.xml"/><Relationship Id="rId10" Type="http://schemas.openxmlformats.org/officeDocument/2006/relationships/tags" Target="../tags/tag169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12" Type="http://schemas.openxmlformats.org/officeDocument/2006/relationships/tags" Target="../tags/tag184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tags" Target="../tags/tag183.xml"/><Relationship Id="rId5" Type="http://schemas.openxmlformats.org/officeDocument/2006/relationships/tags" Target="../tags/tag177.xml"/><Relationship Id="rId10" Type="http://schemas.openxmlformats.org/officeDocument/2006/relationships/tags" Target="../tags/tag182.xml"/><Relationship Id="rId4" Type="http://schemas.openxmlformats.org/officeDocument/2006/relationships/tags" Target="../tags/tag176.xml"/><Relationship Id="rId9" Type="http://schemas.openxmlformats.org/officeDocument/2006/relationships/tags" Target="../tags/tag18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7" Type="http://schemas.openxmlformats.org/officeDocument/2006/relationships/image" Target="../media/image1.png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3.xml"/><Relationship Id="rId4" Type="http://schemas.openxmlformats.org/officeDocument/2006/relationships/tags" Target="../tags/tag19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1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3.jpg"/><Relationship Id="rId5" Type="http://schemas.openxmlformats.org/officeDocument/2006/relationships/tags" Target="../tags/tag2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1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image" Target="../media/image4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GO PROTECTION" hidden="1">
            <a:extLst>
              <a:ext uri="{FF2B5EF4-FFF2-40B4-BE49-F238E27FC236}">
                <a16:creationId xmlns:a16="http://schemas.microsoft.com/office/drawing/2014/main" id="{193C101A-31DD-4FCB-8E69-ED3C115F16E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Background White">
            <a:extLst>
              <a:ext uri="{FF2B5EF4-FFF2-40B4-BE49-F238E27FC236}">
                <a16:creationId xmlns:a16="http://schemas.microsoft.com/office/drawing/2014/main" id="{9FD1694A-5725-40E5-AC10-2A7A68B981E5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3" name="Crystal Picture Placeholder">
            <a:extLst>
              <a:ext uri="{FF2B5EF4-FFF2-40B4-BE49-F238E27FC236}">
                <a16:creationId xmlns:a16="http://schemas.microsoft.com/office/drawing/2014/main" id="{5805FCC4-D045-0733-8C95-81CAFF9580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" y="2"/>
            <a:ext cx="12191999" cy="3743997"/>
          </a:xfrm>
          <a:custGeom>
            <a:avLst/>
            <a:gdLst>
              <a:gd name="connsiteX0" fmla="*/ 0 w 12191999"/>
              <a:gd name="connsiteY0" fmla="*/ 0 h 3743997"/>
              <a:gd name="connsiteX1" fmla="*/ 12191999 w 12191999"/>
              <a:gd name="connsiteY1" fmla="*/ 0 h 3743997"/>
              <a:gd name="connsiteX2" fmla="*/ 12191999 w 12191999"/>
              <a:gd name="connsiteY2" fmla="*/ 3726156 h 3743997"/>
              <a:gd name="connsiteX3" fmla="*/ 3063660 w 12191999"/>
              <a:gd name="connsiteY3" fmla="*/ 2179105 h 3743997"/>
              <a:gd name="connsiteX4" fmla="*/ 387 w 12191999"/>
              <a:gd name="connsiteY4" fmla="*/ 3726157 h 3743997"/>
              <a:gd name="connsiteX5" fmla="*/ 387 w 12191999"/>
              <a:gd name="connsiteY5" fmla="*/ 3743997 h 3743997"/>
              <a:gd name="connsiteX6" fmla="*/ 0 w 12191999"/>
              <a:gd name="connsiteY6" fmla="*/ 3743997 h 374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743997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743997"/>
                </a:lnTo>
                <a:lnTo>
                  <a:pt x="0" y="3743997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 wrap="square" tIns="1296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0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951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6638A09-FAF0-40AC-917E-C2B12C875E5A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24000" y="4163051"/>
            <a:ext cx="8280000" cy="1118901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9" name="empower_classification_attention_placeholder" hidden="1">
            <a:extLst>
              <a:ext uri="{FF2B5EF4-FFF2-40B4-BE49-F238E27FC236}">
                <a16:creationId xmlns:a16="http://schemas.microsoft.com/office/drawing/2014/main" id="{542ADA73-329E-4D35-A040-712B75800F88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0314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classification_placeholder">
            <a:extLst>
              <a:ext uri="{FF2B5EF4-FFF2-40B4-BE49-F238E27FC236}">
                <a16:creationId xmlns:a16="http://schemas.microsoft.com/office/drawing/2014/main" id="{2D16A7B9-CA23-4C66-B2AF-3682EAAE815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412000" y="6500314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FE25D73-2664-463A-AF80-DF3E4E2CB8B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624000" y="6500314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raft_placeholder" hidden="1">
            <a:extLst>
              <a:ext uri="{FF2B5EF4-FFF2-40B4-BE49-F238E27FC236}">
                <a16:creationId xmlns:a16="http://schemas.microsoft.com/office/drawing/2014/main" id="{9769B1E2-E46B-4957-AEBB-2CD1EAF09328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MIO_AGENDA_IGNORE_NAVIGATION" hidden="1">
            <a:extLst>
              <a:ext uri="{FF2B5EF4-FFF2-40B4-BE49-F238E27FC236}">
                <a16:creationId xmlns:a16="http://schemas.microsoft.com/office/drawing/2014/main" id="{03AF05FD-8ED3-440D-B616-18664CA13DD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E0053FF2-2ADB-4CE0-850C-04ADE25DFF5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 hidden="1">
            <a:extLst>
              <a:ext uri="{FF2B5EF4-FFF2-40B4-BE49-F238E27FC236}">
                <a16:creationId xmlns:a16="http://schemas.microsoft.com/office/drawing/2014/main" id="{B19EA23C-BCB4-4E72-A8B3-AFF05FD396B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8" name="Footer Placeholder 17" hidden="1">
            <a:extLst>
              <a:ext uri="{FF2B5EF4-FFF2-40B4-BE49-F238E27FC236}">
                <a16:creationId xmlns:a16="http://schemas.microsoft.com/office/drawing/2014/main" id="{271BB539-26D3-4B9C-9F13-4E382668BE8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 hidden="1">
            <a:extLst>
              <a:ext uri="{FF2B5EF4-FFF2-40B4-BE49-F238E27FC236}">
                <a16:creationId xmlns:a16="http://schemas.microsoft.com/office/drawing/2014/main" id="{970E7400-5A78-4596-8A13-DC8308CA511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370ED20-2DD7-4652-95B4-6C73AD11EB7F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92DC6926-96FF-4BB1-823E-5F2FFE796E7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5" y="5453288"/>
            <a:ext cx="1830253" cy="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Row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ECAA0892-68E2-4E2E-9B18-4A8DC40F0E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D16A0514-897C-427C-A5CD-34FCB4F6BF1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A6FCF5E5-2935-4FDA-903C-EA43A699BD8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115A00C6-A501-466D-A34B-23C1071DA39E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0C8DD3BC-73D2-4101-B037-359F1B42B43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D39CEC28-75A6-43F3-9DE9-2436F3F4D9C6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FC21F178-EFAA-49DE-A35E-72E2C0CA3B0B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43B2B732-8EC3-4F44-986D-B5DAC6EA77C1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  <a:endParaRPr lang="en-US" sz="800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1152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Bottom Left"/>
          <p:cNvSpPr>
            <a:spLocks noGrp="1"/>
          </p:cNvSpPr>
          <p:nvPr>
            <p:ph sz="quarter" idx="14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Right"/>
          <p:cNvSpPr>
            <a:spLocks noGrp="1"/>
          </p:cNvSpPr>
          <p:nvPr>
            <p:ph sz="quarter" idx="15" hasCustomPrompt="1"/>
          </p:nvPr>
        </p:nvSpPr>
        <p:spPr>
          <a:xfrm>
            <a:off x="6166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ADACDEE-D42E-4EEF-8504-614B0FC9E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F595BB6-F050-434C-AF4B-533D75C5E5D3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3ABBB783-BFC3-406F-9AE2-14E6D55F43A3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7DAA9CDC-CAD4-4554-97D9-7059E95FE638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07C82FBB-C728-405A-8E31-DE02DA8D9177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03708507-303A-4696-8A49-D64DA70EAF1B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pos="7469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pos="211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ow | 2 columns |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C812AE9A-81D7-4AE8-BC9F-85686450823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A8D3527-E357-41F9-99D1-BCEAEC88D7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3A1A2EC5-F603-4F90-ADD8-B8933F3B81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FA03A6F0-5545-409D-93A9-5E09698484A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97E57A33-CDFD-4C72-B657-882682DACB1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5A896D99-24DF-4F81-9EC3-37F5EF05FFED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F09BE8EF-EBD2-4B7A-9878-8440DC26C91A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99207B66-AFA5-4510-BF1D-29423C34CEF2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433" y="1268412"/>
            <a:ext cx="11521280" cy="126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Center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 Right"/>
          <p:cNvSpPr>
            <a:spLocks noGrp="1"/>
          </p:cNvSpPr>
          <p:nvPr>
            <p:ph sz="quarter" idx="15" hasCustomPrompt="1"/>
          </p:nvPr>
        </p:nvSpPr>
        <p:spPr>
          <a:xfrm>
            <a:off x="6167437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"/>
          <p:cNvSpPr>
            <a:spLocks noGrp="1"/>
          </p:cNvSpPr>
          <p:nvPr>
            <p:ph sz="quarter" idx="16" hasCustomPrompt="1"/>
          </p:nvPr>
        </p:nvSpPr>
        <p:spPr>
          <a:xfrm>
            <a:off x="334433" y="5085186"/>
            <a:ext cx="11521280" cy="129656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2CB6C61-472A-4F78-8808-601D74D8D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878DF235-2AD8-4C82-A0BD-D1BDFC87370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A9104FB9-0912-4A0F-BBB7-DF055F82945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E424A36D-7777-4A82-B12F-96CE1F877678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E1CCD2B2-40D2-43D5-80C4-5322AD4033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1235F132-B0A2-4CF3-A146-5DF950DFB464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3795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1752">
          <p15:clr>
            <a:srgbClr val="FBAE40"/>
          </p15:clr>
        </p15:guide>
        <p15:guide id="8" orient="horz" pos="2999">
          <p15:clr>
            <a:srgbClr val="FBAE40"/>
          </p15:clr>
        </p15:guide>
        <p15:guide id="9" orient="horz" pos="3203">
          <p15:clr>
            <a:srgbClr val="FBAE40"/>
          </p15:clr>
        </p15:guide>
        <p15:guide id="10" orient="horz" pos="40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7FB993A8-52D6-439E-9FD7-796FB137109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112013B0-A00B-4A1F-90FB-E2E8B2F86D5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FC3769D5-91E6-43B0-BC4B-C0040A71CF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B0E0CB85-0435-4FEC-B2B6-D19200B6292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557CA6BF-F2F9-417F-A2FD-035F1FC8569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8C605CA2-9EAD-450F-BC1B-8D9AF92E587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4E82CE8C-8E20-4C1A-B65C-F8A30CF5A15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D96F0A90-37BC-4B0D-A29D-8711C51DD44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3744384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Center"/>
          <p:cNvSpPr>
            <a:spLocks noGrp="1"/>
          </p:cNvSpPr>
          <p:nvPr>
            <p:ph sz="quarter" idx="14" hasCustomPrompt="1"/>
          </p:nvPr>
        </p:nvSpPr>
        <p:spPr>
          <a:xfrm>
            <a:off x="4262399" y="1268414"/>
            <a:ext cx="3672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Right"/>
          <p:cNvSpPr>
            <a:spLocks noGrp="1"/>
          </p:cNvSpPr>
          <p:nvPr>
            <p:ph sz="quarter" idx="15" hasCustomPrompt="1"/>
          </p:nvPr>
        </p:nvSpPr>
        <p:spPr>
          <a:xfrm>
            <a:off x="8113184" y="1268414"/>
            <a:ext cx="3744416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A635AE4-FE20-4282-BFFD-96EBDCED60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6E14A5B-9E91-4287-8D3D-9F9C469D8ECA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210BD89C-2BAC-459E-A79D-05B6C0B33362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13A018B2-30A4-435D-A599-2BE57EAB5CBC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B6CA23A5-CFDD-4B39-B853-6A18A878BFBF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226441E8-60EA-42A3-B978-BA612ACACF40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pos="4997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5110">
          <p15:clr>
            <a:srgbClr val="FBAE40"/>
          </p15:clr>
        </p15:guide>
        <p15:guide id="7" pos="211">
          <p15:clr>
            <a:srgbClr val="FBAE40"/>
          </p15:clr>
        </p15:guide>
        <p15:guide id="8" pos="746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Row |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488416C1-009C-4276-862C-859A39D89869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192327F-A51B-41E2-B3F1-79934B2829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EE529511-279F-4E8D-B98F-7745CB480D7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7712C297-5B52-4E05-AEC3-8C81F2A74EE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492E0D9-97C5-4A27-B585-4460769C4D6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EB4DD739-504C-48CA-BA98-DEE0B3A91EAB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D547197E-1EC3-47AA-B644-4B7771421A2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5B4084F1-8114-4C22-84F5-3D14817A790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1280" cy="1368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1300"/>
            <a:ext cx="3744000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"/>
          <p:cNvSpPr>
            <a:spLocks noGrp="1"/>
          </p:cNvSpPr>
          <p:nvPr>
            <p:ph sz="quarter" idx="15" hasCustomPrompt="1"/>
          </p:nvPr>
        </p:nvSpPr>
        <p:spPr>
          <a:xfrm>
            <a:off x="4259262" y="2781300"/>
            <a:ext cx="3673475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Right"/>
          <p:cNvSpPr>
            <a:spLocks noGrp="1"/>
          </p:cNvSpPr>
          <p:nvPr>
            <p:ph sz="quarter" idx="16" hasCustomPrompt="1"/>
          </p:nvPr>
        </p:nvSpPr>
        <p:spPr>
          <a:xfrm>
            <a:off x="8113186" y="2781300"/>
            <a:ext cx="3744383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C581746-1B2C-4D98-9755-6221A3ED9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AAAECD1-71D2-46B6-BF2D-6007823BA888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A8AF054-4363-4E54-A605-8A5E7CD05422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C839DAF8-6F4C-441B-B45B-348B7EA8B4B3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CBA086A-526B-43F0-BEDE-EC3219CC78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F76E7CBE-7230-4110-85FB-3718D4B81343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997">
          <p15:clr>
            <a:srgbClr val="FBAE40"/>
          </p15:clr>
        </p15:guide>
        <p15:guide id="2" pos="5110">
          <p15:clr>
            <a:srgbClr val="FBAE40"/>
          </p15:clr>
        </p15:guide>
        <p15:guide id="3" pos="7469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211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020">
          <p15:clr>
            <a:srgbClr val="FBAE40"/>
          </p15:clr>
        </p15:guide>
        <p15:guide id="9" orient="horz" pos="1661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mpower_additionalText_placeholder" hidden="1">
            <a:extLst>
              <a:ext uri="{FF2B5EF4-FFF2-40B4-BE49-F238E27FC236}">
                <a16:creationId xmlns:a16="http://schemas.microsoft.com/office/drawing/2014/main" id="{5BFFD0DD-DDFD-422B-86D9-F164E68C053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DF070F93-7F88-456A-894C-885F8AC591A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9A5FF993-F527-4569-A066-E8D346767DE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09C3987-21ED-4B60-B90F-837FB1F2A7A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C33D0117-4C9D-47FC-BBAF-7D90814DB7C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40F47B66-9156-4480-85AF-99EB0563F553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4" name="empower_classification_placeholder">
            <a:extLst>
              <a:ext uri="{FF2B5EF4-FFF2-40B4-BE49-F238E27FC236}">
                <a16:creationId xmlns:a16="http://schemas.microsoft.com/office/drawing/2014/main" id="{B1D76006-023D-437E-80D1-B8FC83CA1329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71DC81B7-1CCA-48F9-8AB9-34BBC16340C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8" name="Content Left">
            <a:extLst>
              <a:ext uri="{FF2B5EF4-FFF2-40B4-BE49-F238E27FC236}">
                <a16:creationId xmlns:a16="http://schemas.microsoft.com/office/drawing/2014/main" id="{371B7856-37AA-4EBD-9A28-1045DC90A92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4799" y="1268414"/>
            <a:ext cx="2808000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Center Left">
            <a:extLst>
              <a:ext uri="{FF2B5EF4-FFF2-40B4-BE49-F238E27FC236}">
                <a16:creationId xmlns:a16="http://schemas.microsoft.com/office/drawing/2014/main" id="{AB4408A9-DF90-4D32-8AE8-9278539718C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24225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Center Right">
            <a:extLst>
              <a:ext uri="{FF2B5EF4-FFF2-40B4-BE49-F238E27FC236}">
                <a16:creationId xmlns:a16="http://schemas.microsoft.com/office/drawing/2014/main" id="{FFF96914-9970-46DB-82A4-AB1B8011037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03950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Right">
            <a:extLst>
              <a:ext uri="{FF2B5EF4-FFF2-40B4-BE49-F238E27FC236}">
                <a16:creationId xmlns:a16="http://schemas.microsoft.com/office/drawing/2014/main" id="{6803C6B1-D864-4BE6-AE1F-CA280F4DABD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48750" y="1268414"/>
            <a:ext cx="2807593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DD773CC-FCEC-46C8-A75B-E70A26A7B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FC67C23C-8514-4FAA-ABF5-040B63DA67C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735BE885-8732-4220-942B-E6D8F286274D}"/>
              </a:ext>
            </a:extLst>
          </p:cNvPr>
          <p:cNvSpPr>
            <a:spLocks noGrp="1"/>
          </p:cNvSpPr>
          <p:nvPr>
            <p:ph type="dt" sz="half" idx="24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3" name="Footer Placeholder 12" hidden="1">
            <a:extLst>
              <a:ext uri="{FF2B5EF4-FFF2-40B4-BE49-F238E27FC236}">
                <a16:creationId xmlns:a16="http://schemas.microsoft.com/office/drawing/2014/main" id="{30570D12-AEFF-4406-B206-CB0D80D8FF49}"/>
              </a:ext>
            </a:extLst>
          </p:cNvPr>
          <p:cNvSpPr>
            <a:spLocks noGrp="1"/>
          </p:cNvSpPr>
          <p:nvPr>
            <p:ph type="ftr" sz="quarter" idx="25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 hidden="1">
            <a:extLst>
              <a:ext uri="{FF2B5EF4-FFF2-40B4-BE49-F238E27FC236}">
                <a16:creationId xmlns:a16="http://schemas.microsoft.com/office/drawing/2014/main" id="{C49E2653-C8D1-4594-B3A4-0606A88CBB62}"/>
              </a:ext>
            </a:extLst>
          </p:cNvPr>
          <p:cNvSpPr>
            <a:spLocks noGrp="1"/>
          </p:cNvSpPr>
          <p:nvPr>
            <p:ph type="sldNum" sz="quarter" idx="26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18" name="MIO_Placeholder_Mapping" hidden="1">
            <a:extLst>
              <a:ext uri="{FF2B5EF4-FFF2-40B4-BE49-F238E27FC236}">
                <a16:creationId xmlns:a16="http://schemas.microsoft.com/office/drawing/2014/main" id="{12ADA7AE-DD1C-409A-B0A5-6D14FF7BF270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5" pos="3908">
          <p15:clr>
            <a:srgbClr val="FBAE40"/>
          </p15:clr>
        </p15:guide>
        <p15:guide id="6" pos="3772">
          <p15:clr>
            <a:srgbClr val="FBAE40"/>
          </p15:clr>
        </p15:guide>
        <p15:guide id="7" pos="5586">
          <p15:clr>
            <a:srgbClr val="FBAE40"/>
          </p15:clr>
        </p15:guide>
        <p15:guide id="8" pos="5700">
          <p15:clr>
            <a:srgbClr val="FBAE40"/>
          </p15:clr>
        </p15:guide>
        <p15:guide id="9" pos="1980">
          <p15:clr>
            <a:srgbClr val="FBAE40"/>
          </p15:clr>
        </p15:guide>
        <p15:guide id="10" pos="209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Row |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mpower_additionalText_placeholder" hidden="1">
            <a:extLst>
              <a:ext uri="{FF2B5EF4-FFF2-40B4-BE49-F238E27FC236}">
                <a16:creationId xmlns:a16="http://schemas.microsoft.com/office/drawing/2014/main" id="{598DE9EE-A198-41B5-9814-41C66F96D3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0AFB1D71-5FD7-446C-90B5-1DE68C513B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57168C6C-B95E-4260-9301-8D1D5988F67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29E2230-F28C-4139-A2F7-536C0BDB8E9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2A98BB16-D9CD-4785-A71C-21C57A55488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333A1F8F-A990-434A-92C1-D59A014E7AFF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classification_placeholder">
            <a:extLst>
              <a:ext uri="{FF2B5EF4-FFF2-40B4-BE49-F238E27FC236}">
                <a16:creationId xmlns:a16="http://schemas.microsoft.com/office/drawing/2014/main" id="{DBAA7875-DC7B-4CB1-AFAA-A99AEDD01BF7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5" name="empower_date_placeholder">
            <a:extLst>
              <a:ext uri="{FF2B5EF4-FFF2-40B4-BE49-F238E27FC236}">
                <a16:creationId xmlns:a16="http://schemas.microsoft.com/office/drawing/2014/main" id="{5743D8EF-9336-4669-BBD9-501D062A3DB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  <a:endParaRPr lang="en-US" sz="800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ontent Top">
            <a:extLst>
              <a:ext uri="{FF2B5EF4-FFF2-40B4-BE49-F238E27FC236}">
                <a16:creationId xmlns:a16="http://schemas.microsoft.com/office/drawing/2014/main" id="{B528FDA5-64C4-4079-B7B7-97722BA3003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4800" y="1268414"/>
            <a:ext cx="11521280" cy="1368425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Content Left">
            <a:extLst>
              <a:ext uri="{FF2B5EF4-FFF2-40B4-BE49-F238E27FC236}">
                <a16:creationId xmlns:a16="http://schemas.microsoft.com/office/drawing/2014/main" id="{11455573-DB68-4634-9EB0-10FDA72EB0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800" y="2781300"/>
            <a:ext cx="2808000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Content Center Left">
            <a:extLst>
              <a:ext uri="{FF2B5EF4-FFF2-40B4-BE49-F238E27FC236}">
                <a16:creationId xmlns:a16="http://schemas.microsoft.com/office/drawing/2014/main" id="{DF6A34C2-8D0D-4C18-BD01-86B1344A92D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24225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Center Right">
            <a:extLst>
              <a:ext uri="{FF2B5EF4-FFF2-40B4-BE49-F238E27FC236}">
                <a16:creationId xmlns:a16="http://schemas.microsoft.com/office/drawing/2014/main" id="{A331F240-D4BB-4096-BFB7-002D583A4FC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03950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Right">
            <a:extLst>
              <a:ext uri="{FF2B5EF4-FFF2-40B4-BE49-F238E27FC236}">
                <a16:creationId xmlns:a16="http://schemas.microsoft.com/office/drawing/2014/main" id="{2BEB3BE2-22F6-4B6B-AB28-F38AB449DED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48750" y="2781300"/>
            <a:ext cx="2807593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9A27F18-A46A-4C29-AB62-7BEB5215CA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DDE018F7-7CB9-4F69-872D-4609CBE453C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580E7AAC-C545-4F05-8939-1B218CC948D8}"/>
              </a:ext>
            </a:extLst>
          </p:cNvPr>
          <p:cNvSpPr>
            <a:spLocks noGrp="1"/>
          </p:cNvSpPr>
          <p:nvPr>
            <p:ph type="dt" sz="half" idx="26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6E86CFC-21FB-497B-BD25-729619D70F13}"/>
              </a:ext>
            </a:extLst>
          </p:cNvPr>
          <p:cNvSpPr>
            <a:spLocks noGrp="1"/>
          </p:cNvSpPr>
          <p:nvPr>
            <p:ph type="ftr" sz="quarter" idx="2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 hidden="1">
            <a:extLst>
              <a:ext uri="{FF2B5EF4-FFF2-40B4-BE49-F238E27FC236}">
                <a16:creationId xmlns:a16="http://schemas.microsoft.com/office/drawing/2014/main" id="{C7A23CE7-AF5A-4245-A417-6A94DA58E485}"/>
              </a:ext>
            </a:extLst>
          </p:cNvPr>
          <p:cNvSpPr>
            <a:spLocks noGrp="1"/>
          </p:cNvSpPr>
          <p:nvPr>
            <p:ph type="sldNum" sz="quarter" idx="2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19" name="MIO_Placeholder_Mapping" hidden="1">
            <a:extLst>
              <a:ext uri="{FF2B5EF4-FFF2-40B4-BE49-F238E27FC236}">
                <a16:creationId xmlns:a16="http://schemas.microsoft.com/office/drawing/2014/main" id="{E3241B79-27A8-4873-89EC-D6F0564709E7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1661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1980">
          <p15:clr>
            <a:srgbClr val="FBAE40"/>
          </p15:clr>
        </p15:guide>
        <p15:guide id="6" pos="211">
          <p15:clr>
            <a:srgbClr val="FBAE40"/>
          </p15:clr>
        </p15:guide>
        <p15:guide id="7" pos="2094">
          <p15:clr>
            <a:srgbClr val="FBAE40"/>
          </p15:clr>
        </p15:guide>
        <p15:guide id="8" pos="3772">
          <p15:clr>
            <a:srgbClr val="FBAE40"/>
          </p15:clr>
        </p15:guide>
        <p15:guide id="9" pos="3908">
          <p15:clr>
            <a:srgbClr val="FBAE40"/>
          </p15:clr>
        </p15:guide>
        <p15:guide id="10" pos="5586">
          <p15:clr>
            <a:srgbClr val="FBAE40"/>
          </p15:clr>
        </p15:guide>
        <p15:guide id="11" pos="5700">
          <p15:clr>
            <a:srgbClr val="FBAE40"/>
          </p15:clr>
        </p15:guide>
        <p15:guide id="12" pos="74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mpower_additionalText_placeholder" hidden="1">
            <a:extLst>
              <a:ext uri="{FF2B5EF4-FFF2-40B4-BE49-F238E27FC236}">
                <a16:creationId xmlns:a16="http://schemas.microsoft.com/office/drawing/2014/main" id="{8B492BE2-D2A2-481A-B24A-CDE1C12A85F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C269EC22-FB11-4D33-A5AD-970FF7AE0E7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B1BF6CA-DC2D-48CD-962D-066217BE39A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884DECEF-9719-4244-AEE1-2AEA4754457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4E03D739-7852-4964-A407-6FD3B0FC1EE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8BB80B65-0382-459F-AC7F-F3D707F65045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5CA1B3C-86AD-43CD-94E9-5A2E81B7D24E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8E11CE1F-6424-469C-8957-85A359561FB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106A8C73-A6AF-4DF0-8894-BF2EC7AA230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AB7F0ADB-6E9B-485D-93FC-12BF83F0A67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88F703F-EAD1-4063-8445-95277BEEE9A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1AE06898-E172-4A77-BE61-DAD235E107B9}"/>
              </a:ext>
            </a:extLst>
          </p:cNvPr>
          <p:cNvSpPr/>
          <p:nvPr userDrawn="1">
            <p:custDataLst>
              <p:tags r:id="rId12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020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ullp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C9A3C9F-7C21-45B3-9124-006DC5D0E6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12281 h 6858000"/>
              <a:gd name="connsiteX3" fmla="*/ 12192000 w 12192000"/>
              <a:gd name="connsiteY3" fmla="*/ 6823094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6823094 h 6858000"/>
              <a:gd name="connsiteX7" fmla="*/ 0 w 12192000"/>
              <a:gd name="connsiteY7" fmla="*/ 68122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12281"/>
                </a:lnTo>
                <a:lnTo>
                  <a:pt x="12192000" y="682309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23094"/>
                </a:lnTo>
                <a:lnTo>
                  <a:pt x="0" y="6812281"/>
                </a:lnTo>
                <a:close/>
              </a:path>
            </a:pathLst>
          </a:custGeom>
          <a:solidFill>
            <a:srgbClr val="DCD5D7"/>
          </a:solidFill>
        </p:spPr>
        <p:txBody>
          <a:bodyPr wrap="square" tIns="2880000">
            <a:noAutofit/>
          </a:bodyPr>
          <a:lstStyle>
            <a:lvl1pPr algn="ctr">
              <a:buNone/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MIO_AGENDA_IGNORE_NAVIGATION" hidden="1">
            <a:extLst>
              <a:ext uri="{FF2B5EF4-FFF2-40B4-BE49-F238E27FC236}">
                <a16:creationId xmlns:a16="http://schemas.microsoft.com/office/drawing/2014/main" id="{298E6853-722D-4D8C-A4A5-A6FCEB4A06C0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MIO_AGENDA_IGNORE_CHAPTER_REFERENCE" hidden="1">
            <a:extLst>
              <a:ext uri="{FF2B5EF4-FFF2-40B4-BE49-F238E27FC236}">
                <a16:creationId xmlns:a16="http://schemas.microsoft.com/office/drawing/2014/main" id="{4C952A04-6CCB-455C-887C-1B9A3B0ACD0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7D6FAC8-11F4-4964-9B25-EE9D1E189D30}"/>
              </a:ext>
            </a:extLst>
          </p:cNvPr>
          <p:cNvSpPr>
            <a:spLocks noGrp="1"/>
          </p:cNvSpPr>
          <p:nvPr>
            <p:ph type="dt" sz="half" idx="13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B6B82CD2-EA5C-4D03-98C1-175706CF32FC}"/>
              </a:ext>
            </a:extLst>
          </p:cNvPr>
          <p:cNvSpPr>
            <a:spLocks noGrp="1"/>
          </p:cNvSpPr>
          <p:nvPr>
            <p:ph type="ftr" sz="quarter" idx="14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6C4E2716-EC8F-40FC-B4F8-3418FB160B39}"/>
              </a:ext>
            </a:extLst>
          </p:cNvPr>
          <p:cNvSpPr>
            <a:spLocks noGrp="1"/>
          </p:cNvSpPr>
          <p:nvPr>
            <p:ph type="sldNum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MIO_Placeholder_Mapping" hidden="1">
            <a:extLst>
              <a:ext uri="{FF2B5EF4-FFF2-40B4-BE49-F238E27FC236}">
                <a16:creationId xmlns:a16="http://schemas.microsoft.com/office/drawing/2014/main" id="{162DC542-CA6E-49F2-AE52-133D584ED71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 White">
            <a:extLst>
              <a:ext uri="{FF2B5EF4-FFF2-40B4-BE49-F238E27FC236}">
                <a16:creationId xmlns:a16="http://schemas.microsoft.com/office/drawing/2014/main" id="{8739B1C3-A1A6-48E1-B2C4-F4CE3C824436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LOGO PROTECTION" hidden="1">
            <a:extLst>
              <a:ext uri="{FF2B5EF4-FFF2-40B4-BE49-F238E27FC236}">
                <a16:creationId xmlns:a16="http://schemas.microsoft.com/office/drawing/2014/main" id="{8182E335-5A52-4E3C-BCEC-9507D81BA511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927650" y="1920766"/>
            <a:ext cx="6336702" cy="3088476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MIO_AGENDA_LAST_SLIDE" hidden="1">
            <a:extLst>
              <a:ext uri="{FF2B5EF4-FFF2-40B4-BE49-F238E27FC236}">
                <a16:creationId xmlns:a16="http://schemas.microsoft.com/office/drawing/2014/main" id="{45591D6F-6D52-44E5-B3AA-2575CCD4520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MIO_AGENDA_IGNORE_NAVIGATION" hidden="1">
            <a:extLst>
              <a:ext uri="{FF2B5EF4-FFF2-40B4-BE49-F238E27FC236}">
                <a16:creationId xmlns:a16="http://schemas.microsoft.com/office/drawing/2014/main" id="{C7038F66-C11F-4566-ADAF-A099AF95755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MIO_AGENDA_IGNORE_CHAPTER_REFERENCE" hidden="1">
            <a:extLst>
              <a:ext uri="{FF2B5EF4-FFF2-40B4-BE49-F238E27FC236}">
                <a16:creationId xmlns:a16="http://schemas.microsoft.com/office/drawing/2014/main" id="{E0318986-8EA2-446A-AFF2-E8441C3AF8A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 hidden="1">
            <a:extLst>
              <a:ext uri="{FF2B5EF4-FFF2-40B4-BE49-F238E27FC236}">
                <a16:creationId xmlns:a16="http://schemas.microsoft.com/office/drawing/2014/main" id="{087EFA22-3F6E-4210-A8FC-0864CD1DE4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BDF262C8-30D5-474A-BD81-CA14ACCE51B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3F1C5DF9-A781-4661-8C3B-816A398ADF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77B07280-C452-41A8-A8A7-B816EB9C3C9E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1D664F82-C381-42D9-B168-31F6D4282D2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46" y="2755984"/>
            <a:ext cx="3077814" cy="13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501C1CF0-6452-4D4E-9BC7-65EADBD5EEC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FBA286CB-2DB7-49EA-ABB9-E63BB6315EDB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7" name="Crystal Picture Placeholder">
            <a:extLst>
              <a:ext uri="{FF2B5EF4-FFF2-40B4-BE49-F238E27FC236}">
                <a16:creationId xmlns:a16="http://schemas.microsoft.com/office/drawing/2014/main" id="{2B034C47-A659-3457-E1A7-79A7F521356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5205158" cy="6858000"/>
          </a:xfrm>
          <a:custGeom>
            <a:avLst/>
            <a:gdLst>
              <a:gd name="connsiteX0" fmla="*/ 0 w 5205158"/>
              <a:gd name="connsiteY0" fmla="*/ 0 h 6858000"/>
              <a:gd name="connsiteX1" fmla="*/ 4377139 w 5205158"/>
              <a:gd name="connsiteY1" fmla="*/ 0 h 6858000"/>
              <a:gd name="connsiteX2" fmla="*/ 5205158 w 5205158"/>
              <a:gd name="connsiteY2" fmla="*/ 1713978 h 6858000"/>
              <a:gd name="connsiteX3" fmla="*/ 4370092 w 5205158"/>
              <a:gd name="connsiteY3" fmla="*/ 6858000 h 6858000"/>
              <a:gd name="connsiteX4" fmla="*/ 0 w 520515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5158" h="6858000">
                <a:moveTo>
                  <a:pt x="0" y="0"/>
                </a:moveTo>
                <a:lnTo>
                  <a:pt x="4377139" y="0"/>
                </a:lnTo>
                <a:lnTo>
                  <a:pt x="5205158" y="1713978"/>
                </a:lnTo>
                <a:lnTo>
                  <a:pt x="4370092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 wrap="square" tIns="2700000">
            <a:noAutofit/>
          </a:bodyPr>
          <a:lstStyle>
            <a:lvl1pPr marL="0" indent="0" algn="ctr" rtl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5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808608" y="3790101"/>
            <a:ext cx="576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926292C-4FD6-404F-8149-3EB0B4DF87B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08608" y="1757203"/>
            <a:ext cx="5760000" cy="1672899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275E4ACD-2699-4EB4-B72E-2EBE63C205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808608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2E1A11AC-1395-4E21-827C-BF03F1350E7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808608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8A1DAB4F-0FA1-4116-AD11-2FAD7B4CA74A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8328521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6199DA7C-0CA0-4D66-B211-C7E7EAED824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7464565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77B7EDDE-B2BF-41DF-B12E-29C55B064D28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77CD087C-DFE1-43D5-AF8C-29BB0B90F67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8A2B950C-C584-4156-BAA9-284D4A5BB0F4}"/>
              </a:ext>
            </a:extLst>
          </p:cNvPr>
          <p:cNvSpPr>
            <a:spLocks noGrp="1"/>
          </p:cNvSpPr>
          <p:nvPr>
            <p:ph type="dt" sz="half" idx="19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05BA39DF-1C65-465A-9ECA-C35A3F0705E9}"/>
              </a:ext>
            </a:extLst>
          </p:cNvPr>
          <p:cNvSpPr>
            <a:spLocks noGrp="1"/>
          </p:cNvSpPr>
          <p:nvPr>
            <p:ph type="ftr" sz="quarter" idx="20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237973C6-0D90-4AEE-BB6E-AE4A8B5BA26B}"/>
              </a:ext>
            </a:extLst>
          </p:cNvPr>
          <p:cNvSpPr>
            <a:spLocks noGrp="1"/>
          </p:cNvSpPr>
          <p:nvPr>
            <p:ph type="sldNum" sz="quarter" idx="21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D727B4D6-DF5E-49B7-A837-D207551F221D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A2558C1A-A4CE-495C-941B-21CFE7DE6C2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5" y="5453288"/>
            <a:ext cx="1830253" cy="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4A951B-0B3C-4A20-86D2-B3C8F8FB956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Background White">
            <a:extLst>
              <a:ext uri="{FF2B5EF4-FFF2-40B4-BE49-F238E27FC236}">
                <a16:creationId xmlns:a16="http://schemas.microsoft.com/office/drawing/2014/main" id="{1FBC75BD-957B-1EC7-B3A9-8C67FC480706}"/>
              </a:ext>
            </a:extLst>
          </p:cNvPr>
          <p:cNvSpPr/>
          <p:nvPr userDrawn="1"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rtl="0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Crystal Shape">
            <a:extLst>
              <a:ext uri="{FF2B5EF4-FFF2-40B4-BE49-F238E27FC236}">
                <a16:creationId xmlns:a16="http://schemas.microsoft.com/office/drawing/2014/main" id="{2EA7ACC0-9174-0F6F-0B3E-9FE773D0A408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0A827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2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DDFB9099-E080-4657-A124-1583A7385081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4001" y="4161599"/>
            <a:ext cx="8280000" cy="1119600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597455C0-1C86-4D66-BC01-C39FC063630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F2A69E30-B66A-4640-A0FD-5D2C3EE160B0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412000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96E39437-30C8-4D2C-BDE0-D743E3FA80D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4B8FCDCD-762A-43C6-901A-F85ED8B716CE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E1EDD075-E4C7-4D42-B9EA-266CAA36278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69714F47-DD62-4063-BF75-AE10B75ACD2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4801112-C226-4D1B-8109-89A1EA6E6950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4A132925-95FA-4753-A3A8-100A8B4A5840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90BC69B8-D726-4EBC-AE1A-053251677C8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3B046A58-B894-4C62-9312-C4EF9EDFF3F0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0090C8BE-0F32-4CF4-BB5D-F435E6072DC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5" y="5453288"/>
            <a:ext cx="1830253" cy="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mpower_additionalText_placeholder" hidden="1">
            <a:extLst>
              <a:ext uri="{FF2B5EF4-FFF2-40B4-BE49-F238E27FC236}">
                <a16:creationId xmlns:a16="http://schemas.microsoft.com/office/drawing/2014/main" id="{93F7048C-8316-453D-8883-8716B78B030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19AD8A63-6441-49F3-BD90-8D4DF9E47EE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7EE7D08-6A4F-4583-B0FB-2642238529C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BBB3932D-D47B-4955-93EE-467AC52E4E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BB857729-3B9C-45BF-8F44-236D56EED40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ED12D396-6789-4220-B5FF-8F4E755A3C76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7C1E426-F34B-4FFB-A688-C9E251A8BC0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6976A686-032A-4DD8-ACB2-F6323D2BEB1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807386D-5007-41B0-8720-8A575EEBA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F5FE3C92-21D9-4EC7-8208-A5BA097E9D7D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D1F9AA12-4C8C-4488-AF38-E06943B19AA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971F8BAB-E178-4122-ADFD-FE4894CC864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F4BB077B-5178-4306-A596-17CDBFA21A5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D23B78-ED4D-4135-B16E-F5097554D30C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15" orient="horz" pos="79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mpower_additionalText_placeholder" hidden="1">
            <a:extLst>
              <a:ext uri="{FF2B5EF4-FFF2-40B4-BE49-F238E27FC236}">
                <a16:creationId xmlns:a16="http://schemas.microsoft.com/office/drawing/2014/main" id="{9D9C4037-B0BC-4E62-B476-A41D0440655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BEA6DD0-FBBB-494B-9C03-C447E71492A5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3" name="empower_proprietary_placeholder" hidden="1">
            <a:extLst>
              <a:ext uri="{FF2B5EF4-FFF2-40B4-BE49-F238E27FC236}">
                <a16:creationId xmlns:a16="http://schemas.microsoft.com/office/drawing/2014/main" id="{295E96AB-B6AB-4A8B-A097-6438B2DA5C5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5" name="empower_draft_placeholder" hidden="1">
            <a:extLst>
              <a:ext uri="{FF2B5EF4-FFF2-40B4-BE49-F238E27FC236}">
                <a16:creationId xmlns:a16="http://schemas.microsoft.com/office/drawing/2014/main" id="{0B3EC6CF-5868-40BD-BF1B-882B13F49F5C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empower_footer_placeholder">
            <a:extLst>
              <a:ext uri="{FF2B5EF4-FFF2-40B4-BE49-F238E27FC236}">
                <a16:creationId xmlns:a16="http://schemas.microsoft.com/office/drawing/2014/main" id="{FE09BAC5-F3BC-4C51-A794-098F4099C052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9" name="empower_classification_attention_placeholder" hidden="1">
            <a:extLst>
              <a:ext uri="{FF2B5EF4-FFF2-40B4-BE49-F238E27FC236}">
                <a16:creationId xmlns:a16="http://schemas.microsoft.com/office/drawing/2014/main" id="{E695FB18-B641-433F-A03A-D58B93F377B4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1" name="empower_classification_placeholder">
            <a:extLst>
              <a:ext uri="{FF2B5EF4-FFF2-40B4-BE49-F238E27FC236}">
                <a16:creationId xmlns:a16="http://schemas.microsoft.com/office/drawing/2014/main" id="{6F76DDB4-3F8E-4A82-B473-4784C9B20BC1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date_placeholder">
            <a:extLst>
              <a:ext uri="{FF2B5EF4-FFF2-40B4-BE49-F238E27FC236}">
                <a16:creationId xmlns:a16="http://schemas.microsoft.com/office/drawing/2014/main" id="{2C326E6F-F54B-4E77-BCF5-73E6B02466B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0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209D2CA-FDE2-4B12-9D75-213CCFE3F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LOGO PROTECTION" hidden="1">
            <a:extLst>
              <a:ext uri="{FF2B5EF4-FFF2-40B4-BE49-F238E27FC236}">
                <a16:creationId xmlns:a16="http://schemas.microsoft.com/office/drawing/2014/main" id="{DF1FB678-4F92-45E5-9B25-2B5FE93A095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B8A1C3-E607-4E28-91A1-A973183FE78F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" name="Footer Placeholder 9" hidden="1">
            <a:extLst>
              <a:ext uri="{FF2B5EF4-FFF2-40B4-BE49-F238E27FC236}">
                <a16:creationId xmlns:a16="http://schemas.microsoft.com/office/drawing/2014/main" id="{6B901E0B-D453-4CEB-8C35-51C25A27F89D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 hidden="1">
            <a:extLst>
              <a:ext uri="{FF2B5EF4-FFF2-40B4-BE49-F238E27FC236}">
                <a16:creationId xmlns:a16="http://schemas.microsoft.com/office/drawing/2014/main" id="{212E0C1A-F772-4C8C-B2E7-03887DA46ED9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0BE19B5-FA3E-481C-ACF3-046C2AA8A91D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799">
          <p15:clr>
            <a:srgbClr val="FBAE40"/>
          </p15:clr>
        </p15:guide>
        <p15:guide id="4" orient="horz" pos="40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FD35C554-56A1-4651-98F3-FC19B8770A8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ocument_placeholder" hidden="1">
            <a:extLst>
              <a:ext uri="{FF2B5EF4-FFF2-40B4-BE49-F238E27FC236}">
                <a16:creationId xmlns:a16="http://schemas.microsoft.com/office/drawing/2014/main" id="{4FA374A8-328C-4586-BEF8-CF0921FBF7D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4" name="empower_proprietary_placeholder" hidden="1">
            <a:extLst>
              <a:ext uri="{FF2B5EF4-FFF2-40B4-BE49-F238E27FC236}">
                <a16:creationId xmlns:a16="http://schemas.microsoft.com/office/drawing/2014/main" id="{AEB670C2-21D6-4210-BA37-DF3C9B9933BC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  <a:endParaRPr lang="en-US" sz="800" b="1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draft_placeholder" hidden="1">
            <a:extLst>
              <a:ext uri="{FF2B5EF4-FFF2-40B4-BE49-F238E27FC236}">
                <a16:creationId xmlns:a16="http://schemas.microsoft.com/office/drawing/2014/main" id="{21B71886-0324-4B36-AA82-C90CF46385B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empower_footer_placeholder">
            <a:extLst>
              <a:ext uri="{FF2B5EF4-FFF2-40B4-BE49-F238E27FC236}">
                <a16:creationId xmlns:a16="http://schemas.microsoft.com/office/drawing/2014/main" id="{DC9834AE-8B30-477E-8C87-5F8E7D7B17A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0" name="empower_classification_attention_placeholder" hidden="1">
            <a:extLst>
              <a:ext uri="{FF2B5EF4-FFF2-40B4-BE49-F238E27FC236}">
                <a16:creationId xmlns:a16="http://schemas.microsoft.com/office/drawing/2014/main" id="{B5FD8F85-4CB3-489A-86B2-4ABCB308F30D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classification_placeholder">
            <a:extLst>
              <a:ext uri="{FF2B5EF4-FFF2-40B4-BE49-F238E27FC236}">
                <a16:creationId xmlns:a16="http://schemas.microsoft.com/office/drawing/2014/main" id="{A254D557-505E-4B08-8C5B-DEA083728C5A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date_placeholder">
            <a:extLst>
              <a:ext uri="{FF2B5EF4-FFF2-40B4-BE49-F238E27FC236}">
                <a16:creationId xmlns:a16="http://schemas.microsoft.com/office/drawing/2014/main" id="{6E3D16E2-B858-4F89-B7A0-119FBFC7081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5688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Right"/>
          <p:cNvSpPr>
            <a:spLocks noGrp="1"/>
          </p:cNvSpPr>
          <p:nvPr>
            <p:ph sz="quarter" idx="14" hasCustomPrompt="1"/>
          </p:nvPr>
        </p:nvSpPr>
        <p:spPr>
          <a:xfrm>
            <a:off x="6167439" y="1268414"/>
            <a:ext cx="5689202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73E7DFD-EB78-498B-97A4-CE06BA4BE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D623209F-EEBF-4451-AF99-363F6EA35F67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9850AB63-C5F5-4BA2-A73E-BB668324B70F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1" name="Footer Placeholder 10" hidden="1">
            <a:extLst>
              <a:ext uri="{FF2B5EF4-FFF2-40B4-BE49-F238E27FC236}">
                <a16:creationId xmlns:a16="http://schemas.microsoft.com/office/drawing/2014/main" id="{ED18627F-EDFA-45CA-A572-C60F0E37473A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2FA0071-6D08-45B0-AF4E-22BFCF09E76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673026AB-61DE-4BDA-8F8E-CCC68BAAE095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7469">
          <p15:clr>
            <a:srgbClr val="FBAE40"/>
          </p15:clr>
        </p15:guide>
        <p15:guide id="3" pos="3795">
          <p15:clr>
            <a:srgbClr val="FBAE40"/>
          </p15:clr>
        </p15:guide>
        <p15:guide id="4" pos="211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Crystal Shape">
            <a:extLst>
              <a:ext uri="{FF2B5EF4-FFF2-40B4-BE49-F238E27FC236}">
                <a16:creationId xmlns:a16="http://schemas.microsoft.com/office/drawing/2014/main" id="{3FBBF7BF-BA7F-647C-39AB-CEDA0092AA91}"/>
              </a:ext>
            </a:extLst>
          </p:cNvPr>
          <p:cNvSpPr/>
          <p:nvPr userDrawn="1"/>
        </p:nvSpPr>
        <p:spPr>
          <a:xfrm rot="5400000">
            <a:off x="1207129" y="-1234005"/>
            <a:ext cx="6878637" cy="9330464"/>
          </a:xfrm>
          <a:custGeom>
            <a:avLst/>
            <a:gdLst>
              <a:gd name="connsiteX0" fmla="*/ 0 w 6870543"/>
              <a:gd name="connsiteY0" fmla="*/ 727877 h 5591944"/>
              <a:gd name="connsiteX1" fmla="*/ 1726296 w 6870543"/>
              <a:gd name="connsiteY1" fmla="*/ 0 h 5591944"/>
              <a:gd name="connsiteX2" fmla="*/ 6870543 w 6870543"/>
              <a:gd name="connsiteY2" fmla="*/ 1136853 h 5591944"/>
              <a:gd name="connsiteX3" fmla="*/ 6870543 w 6870543"/>
              <a:gd name="connsiteY3" fmla="*/ 5591944 h 5591944"/>
              <a:gd name="connsiteX4" fmla="*/ 0 w 6870543"/>
              <a:gd name="connsiteY4" fmla="*/ 5591944 h 5591944"/>
              <a:gd name="connsiteX5" fmla="*/ 0 w 6870543"/>
              <a:gd name="connsiteY5" fmla="*/ 727877 h 5591944"/>
              <a:gd name="connsiteX0" fmla="*/ 0 w 6870545"/>
              <a:gd name="connsiteY0" fmla="*/ 727877 h 9322375"/>
              <a:gd name="connsiteX1" fmla="*/ 1726296 w 6870545"/>
              <a:gd name="connsiteY1" fmla="*/ 0 h 9322375"/>
              <a:gd name="connsiteX2" fmla="*/ 6870543 w 6870545"/>
              <a:gd name="connsiteY2" fmla="*/ 1136853 h 9322375"/>
              <a:gd name="connsiteX3" fmla="*/ 6870545 w 6870545"/>
              <a:gd name="connsiteY3" fmla="*/ 9322375 h 9322375"/>
              <a:gd name="connsiteX4" fmla="*/ 0 w 6870545"/>
              <a:gd name="connsiteY4" fmla="*/ 5591944 h 9322375"/>
              <a:gd name="connsiteX5" fmla="*/ 0 w 6870545"/>
              <a:gd name="connsiteY5" fmla="*/ 727877 h 9322375"/>
              <a:gd name="connsiteX0" fmla="*/ 8092 w 6878637"/>
              <a:gd name="connsiteY0" fmla="*/ 727877 h 9330464"/>
              <a:gd name="connsiteX1" fmla="*/ 1734388 w 6878637"/>
              <a:gd name="connsiteY1" fmla="*/ 0 h 9330464"/>
              <a:gd name="connsiteX2" fmla="*/ 6878635 w 6878637"/>
              <a:gd name="connsiteY2" fmla="*/ 1136853 h 9330464"/>
              <a:gd name="connsiteX3" fmla="*/ 6878637 w 6878637"/>
              <a:gd name="connsiteY3" fmla="*/ 9322375 h 9330464"/>
              <a:gd name="connsiteX4" fmla="*/ 0 w 6878637"/>
              <a:gd name="connsiteY4" fmla="*/ 9330464 h 9330464"/>
              <a:gd name="connsiteX5" fmla="*/ 8092 w 6878637"/>
              <a:gd name="connsiteY5" fmla="*/ 727877 h 933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8637" h="9330464">
                <a:moveTo>
                  <a:pt x="8092" y="727877"/>
                </a:moveTo>
                <a:lnTo>
                  <a:pt x="1734388" y="0"/>
                </a:lnTo>
                <a:lnTo>
                  <a:pt x="6878635" y="1136853"/>
                </a:lnTo>
                <a:cubicBezTo>
                  <a:pt x="6878636" y="3865360"/>
                  <a:pt x="6878636" y="6593868"/>
                  <a:pt x="6878637" y="9322375"/>
                </a:cubicBezTo>
                <a:lnTo>
                  <a:pt x="0" y="9330464"/>
                </a:lnTo>
                <a:cubicBezTo>
                  <a:pt x="2697" y="6462935"/>
                  <a:pt x="5395" y="3595406"/>
                  <a:pt x="8092" y="727877"/>
                </a:cubicBezTo>
                <a:close/>
              </a:path>
            </a:pathLst>
          </a:custGeom>
          <a:solidFill>
            <a:srgbClr val="0A8276"/>
          </a:solidFill>
          <a:ln w="1154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enter Section</a:t>
            </a:r>
          </a:p>
        </p:txBody>
      </p:sp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048F1C-4756-47EC-8B66-DB56E576453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554E90-4FD5-45B2-A49A-214245B7F6D7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Crystal Shape">
            <a:extLst>
              <a:ext uri="{FF2B5EF4-FFF2-40B4-BE49-F238E27FC236}">
                <a16:creationId xmlns:a16="http://schemas.microsoft.com/office/drawing/2014/main" id="{63F28C96-D1D9-271E-B326-A1C4DC6BC78F}"/>
              </a:ext>
            </a:extLst>
          </p:cNvPr>
          <p:cNvSpPr/>
          <p:nvPr userDrawn="1"/>
        </p:nvSpPr>
        <p:spPr>
          <a:xfrm rot="16200000">
            <a:off x="6866258" y="1532259"/>
            <a:ext cx="6857999" cy="3793483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0A827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enter Section</a:t>
            </a: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E2919660-0784-4B00-9836-7A695159097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42" y="193689"/>
            <a:ext cx="1207447" cy="5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727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8B1B7AE2-264A-4900-9F60-CC5615C90F03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F2DD26D5-8427-4844-992F-AA5F995450F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879A7BCC-64D2-4276-855E-685546620EF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B8FD1BFA-BD00-4A1A-9BEE-984BDA7A138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0C951CC-CB9B-43AC-8395-FB2751814E0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0FDEE340-AE14-4EB2-8F0B-840A5F5E2FB9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3F4900C8-0A39-4B02-8E0A-398AAC4831BF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A1158698-11CA-4310-AAEA-81BFB74C7A4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Top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Top Right"/>
          <p:cNvSpPr>
            <a:spLocks noGrp="1"/>
          </p:cNvSpPr>
          <p:nvPr>
            <p:ph sz="quarter" idx="14" hasCustomPrompt="1"/>
          </p:nvPr>
        </p:nvSpPr>
        <p:spPr>
          <a:xfrm>
            <a:off x="6166799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Left"/>
          <p:cNvSpPr>
            <a:spLocks noGrp="1"/>
          </p:cNvSpPr>
          <p:nvPr>
            <p:ph sz="quarter" idx="15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Bottom Right"/>
          <p:cNvSpPr>
            <a:spLocks noGrp="1"/>
          </p:cNvSpPr>
          <p:nvPr>
            <p:ph sz="quarter" idx="16" hasCustomPrompt="1"/>
          </p:nvPr>
        </p:nvSpPr>
        <p:spPr>
          <a:xfrm>
            <a:off x="6166799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4034893-5E9F-45A3-8C16-98C9F6C02B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4ED1F400-5A94-4F05-84F8-53C80E7C434C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C8E721-6FC1-4A4E-9559-94502407157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9885E48-72F6-4042-BF62-A49ACDF10504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242B527-F278-4C5E-9E24-C19CDFEB73B1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4E976BE-C7DE-4FCF-9535-07568046A13E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211">
          <p15:clr>
            <a:srgbClr val="FBAE40"/>
          </p15:clr>
        </p15:guide>
        <p15:guide id="3" pos="3885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  <p15:guide id="7" orient="horz" pos="2273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 hidden="1">
            <a:extLst>
              <a:ext uri="{FF2B5EF4-FFF2-40B4-BE49-F238E27FC236}">
                <a16:creationId xmlns:a16="http://schemas.microsoft.com/office/drawing/2014/main" id="{372AE43B-8F10-43C8-8785-1E1CB85CFAD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rgbClr val="928285"/>
              </a:buClr>
              <a:defRPr sz="100" b="0"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" hidden="1">
            <a:extLst>
              <a:ext uri="{FF2B5EF4-FFF2-40B4-BE49-F238E27FC236}">
                <a16:creationId xmlns:a16="http://schemas.microsoft.com/office/drawing/2014/main" id="{4D268FD3-4056-49DC-8C79-D4C201EED6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6" name="Date Placeholder" hidden="1">
            <a:extLst>
              <a:ext uri="{FF2B5EF4-FFF2-40B4-BE49-F238E27FC236}">
                <a16:creationId xmlns:a16="http://schemas.microsoft.com/office/drawing/2014/main" id="{59032602-9911-40B1-9BF6-AFD731868C0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b="1" dirty="0"/>
          </a:p>
        </p:txBody>
      </p:sp>
      <p:sp>
        <p:nvSpPr>
          <p:cNvPr id="15" name="Title"/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16" name="Content"/>
          <p:cNvSpPr>
            <a:spLocks noGrp="1"/>
          </p:cNvSpPr>
          <p:nvPr>
            <p:ph type="body" idx="1"/>
          </p:nvPr>
        </p:nvSpPr>
        <p:spPr>
          <a:xfrm>
            <a:off x="334434" y="1268414"/>
            <a:ext cx="11521017" cy="5113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3" name="empower - DO NOT DELETE!!!" hidden="1"/>
          <p:cNvSpPr/>
          <p:nvPr userDrawn="1">
            <p:custDataLst>
              <p:tags r:id="rId23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Fixed Page Placeholder">
            <a:extLst>
              <a:ext uri="{FF2B5EF4-FFF2-40B4-BE49-F238E27FC236}">
                <a16:creationId xmlns:a16="http://schemas.microsoft.com/office/drawing/2014/main" id="{E361B9A9-2219-4F44-982D-701D7F2A6185}"/>
              </a:ext>
            </a:extLst>
          </p:cNvPr>
          <p:cNvSpPr txBox="1"/>
          <p:nvPr userDrawn="1"/>
        </p:nvSpPr>
        <p:spPr bwMode="auto">
          <a:xfrm>
            <a:off x="11471403" y="6489341"/>
            <a:ext cx="384048" cy="3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</a:pPr>
            <a:fld id="{AE05A9AF-4D70-4052-9354-7E4D957B036D}" type="slidenum">
              <a:rPr lang="de-DE" sz="800" b="1" kern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marR="0" indent="0" algn="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t>‹#›</a:t>
            </a:fld>
            <a:endParaRPr lang="de-DE" sz="800" b="1" kern="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F0C8D1F1-BA28-4973-A394-021D3C969BE1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42" y="193689"/>
            <a:ext cx="1207447" cy="5280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29" r:id="rId4"/>
    <p:sldLayoutId id="2147483730" r:id="rId5"/>
    <p:sldLayoutId id="2147483731" r:id="rId6"/>
    <p:sldLayoutId id="2147483747" r:id="rId7"/>
    <p:sldLayoutId id="2147483756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54" r:id="rId17"/>
    <p:sldLayoutId id="2147483753" r:id="rId18"/>
  </p:sldLayoutIdLst>
  <p:hf hdr="0" dt="0"/>
  <p:txStyles>
    <p:titleStyle>
      <a:lvl1pPr algn="l" defTabSz="5760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9pPr>
    </p:titleStyle>
    <p:bodyStyle>
      <a:lvl1pPr marL="252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800" baseline="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2pPr>
      <a:lvl3pPr marL="756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3pPr>
      <a:lvl4pPr marL="1008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4pPr>
      <a:lvl5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5pPr>
      <a:lvl6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6pPr>
      <a:lvl7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7pPr>
      <a:lvl8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8pPr>
      <a:lvl9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589B28-D26E-44F4-8C62-FEE4AAED4A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FB27639-D1FE-4EB7-81D0-019FC186F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14</a:t>
            </a:r>
            <a:r>
              <a:rPr lang="en-US" altLang="zh-CN" baseline="30000" dirty="0"/>
              <a:t>th</a:t>
            </a:r>
            <a:r>
              <a:rPr lang="en-US" altLang="zh-CN" dirty="0"/>
              <a:t> – Jun - 2023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FB1C68C-D054-4F8D-AA7A-F778CCFFF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 </a:t>
            </a:r>
            <a:r>
              <a:rPr lang="en-US" altLang="zh-CN" dirty="0"/>
              <a:t>compensation user manual</a:t>
            </a:r>
            <a:br>
              <a:rPr lang="en-US" altLang="zh-CN" dirty="0"/>
            </a:br>
            <a:r>
              <a:rPr lang="en-US" altLang="zh-CN" dirty="0"/>
              <a:t>Project - </a:t>
            </a:r>
            <a:r>
              <a:rPr lang="en-US" altLang="zh-CN" dirty="0" err="1"/>
              <a:t>Akari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AFF28-0883-405B-A8DD-D42393A2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0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C37C-780E-58AE-9B0E-DC06ADCA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running environment </a:t>
            </a:r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D08748-5B63-E3D5-9520-8D22CF20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1E642-100F-FE15-0EEC-310E74AB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E03698-9B40-F0F1-9A88-1A3E3AE3D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30" y="1167713"/>
            <a:ext cx="5004556" cy="4942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8CA470-49CB-87D5-CBD6-9EE2BAEA97EB}"/>
              </a:ext>
            </a:extLst>
          </p:cNvPr>
          <p:cNvSpPr txBox="1"/>
          <p:nvPr/>
        </p:nvSpPr>
        <p:spPr bwMode="auto">
          <a:xfrm>
            <a:off x="6065720" y="4624097"/>
            <a:ext cx="3879267" cy="9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L="285750" marR="0" indent="-28575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SG" sz="1800" kern="0" baseline="0" dirty="0">
                <a:latin typeface="+mn-lt"/>
                <a:ea typeface="+mn-ea"/>
                <a:cs typeface="+mn-cs"/>
              </a:rPr>
              <a:t>from ANACONDA Launch VS code</a:t>
            </a:r>
          </a:p>
          <a:p>
            <a:pPr marL="285750" marR="0" indent="-28575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SG" sz="1800" kern="0" dirty="0">
                <a:latin typeface="+mn-lt"/>
              </a:rPr>
              <a:t>load the program folder.</a:t>
            </a:r>
          </a:p>
          <a:p>
            <a:pPr marL="285750" marR="0" indent="-28575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SG" sz="1800" kern="0" baseline="0" dirty="0">
                <a:latin typeface="+mn-lt"/>
                <a:ea typeface="+mn-ea"/>
                <a:cs typeface="+mn-cs"/>
              </a:rPr>
              <a:t>grogram file is </a:t>
            </a:r>
            <a:r>
              <a:rPr lang="en-SG" sz="1800" kern="0" baseline="0" dirty="0" err="1">
                <a:latin typeface="+mn-lt"/>
                <a:ea typeface="+mn-ea"/>
                <a:cs typeface="+mn-cs"/>
              </a:rPr>
              <a:t>Jupyter</a:t>
            </a:r>
            <a:r>
              <a:rPr lang="en-SG" sz="1800" kern="0" baseline="0" dirty="0"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887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A26C-3AEB-46E1-EDAA-670C61A4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Prepare documents or folder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50D63-2699-0F4D-283F-B2CEB9DD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CE390-4E82-39F4-5B2E-097A1B0F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9162" y="5986405"/>
            <a:ext cx="0" cy="0"/>
          </a:xfrm>
        </p:spPr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2E053-F8FF-35A6-F554-F8CD7AF3C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84" y="2607688"/>
            <a:ext cx="9829092" cy="878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450EEA-BDD2-2A21-8C17-2D7BA4BD0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88" y="3893792"/>
            <a:ext cx="10348483" cy="295670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6E47A6C-C963-C009-7A75-23A82DB53490}"/>
              </a:ext>
            </a:extLst>
          </p:cNvPr>
          <p:cNvGrpSpPr/>
          <p:nvPr/>
        </p:nvGrpSpPr>
        <p:grpSpPr>
          <a:xfrm>
            <a:off x="2439994" y="3034267"/>
            <a:ext cx="612068" cy="2010766"/>
            <a:chOff x="2171564" y="1816254"/>
            <a:chExt cx="612068" cy="2010766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BC54A21-2227-6075-29C3-3DA6E357F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1564" y="3827020"/>
              <a:ext cx="6120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A966747-2911-5820-D0AA-CA93DCD06058}"/>
                </a:ext>
              </a:extLst>
            </p:cNvPr>
            <p:cNvCxnSpPr/>
            <p:nvPr/>
          </p:nvCxnSpPr>
          <p:spPr>
            <a:xfrm flipV="1">
              <a:off x="2783632" y="1816254"/>
              <a:ext cx="0" cy="2010766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207C6BE-FB2C-82D7-C83F-765FB819A482}"/>
                </a:ext>
              </a:extLst>
            </p:cNvPr>
            <p:cNvCxnSpPr/>
            <p:nvPr/>
          </p:nvCxnSpPr>
          <p:spPr>
            <a:xfrm>
              <a:off x="2351584" y="1816254"/>
              <a:ext cx="432048" cy="0"/>
            </a:xfrm>
            <a:prstGeom prst="line">
              <a:avLst/>
            </a:prstGeom>
            <a:ln w="9525">
              <a:solidFill>
                <a:schemeClr val="bg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87F128-4285-4BBB-3550-3EE8F69FCCD8}"/>
              </a:ext>
            </a:extLst>
          </p:cNvPr>
          <p:cNvCxnSpPr>
            <a:cxnSpLocks/>
          </p:cNvCxnSpPr>
          <p:nvPr/>
        </p:nvCxnSpPr>
        <p:spPr>
          <a:xfrm>
            <a:off x="320290" y="5703255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A8282C-6B6F-BA5A-6527-BCF6022DC08F}"/>
              </a:ext>
            </a:extLst>
          </p:cNvPr>
          <p:cNvCxnSpPr>
            <a:cxnSpLocks/>
          </p:cNvCxnSpPr>
          <p:nvPr/>
        </p:nvCxnSpPr>
        <p:spPr>
          <a:xfrm flipV="1">
            <a:off x="333066" y="3290987"/>
            <a:ext cx="0" cy="24122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E89A52-1E90-76EE-E3B6-A068D734670F}"/>
              </a:ext>
            </a:extLst>
          </p:cNvPr>
          <p:cNvCxnSpPr>
            <a:cxnSpLocks/>
          </p:cNvCxnSpPr>
          <p:nvPr/>
        </p:nvCxnSpPr>
        <p:spPr>
          <a:xfrm>
            <a:off x="320290" y="3290987"/>
            <a:ext cx="1252561" cy="0"/>
          </a:xfrm>
          <a:prstGeom prst="line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AA9A86-886F-6D31-62E3-189B14A91BDB}"/>
              </a:ext>
            </a:extLst>
          </p:cNvPr>
          <p:cNvGrpSpPr/>
          <p:nvPr/>
        </p:nvGrpSpPr>
        <p:grpSpPr>
          <a:xfrm>
            <a:off x="2620014" y="2760589"/>
            <a:ext cx="2191712" cy="3518723"/>
            <a:chOff x="591920" y="1816254"/>
            <a:chExt cx="2191712" cy="2010766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628A86F-0774-1572-52EB-1043364585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920" y="3827020"/>
              <a:ext cx="2191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A8CF41-272B-41CF-87B2-D6B77B7E6645}"/>
                </a:ext>
              </a:extLst>
            </p:cNvPr>
            <p:cNvCxnSpPr/>
            <p:nvPr/>
          </p:nvCxnSpPr>
          <p:spPr>
            <a:xfrm flipV="1">
              <a:off x="2783632" y="1816254"/>
              <a:ext cx="0" cy="2010766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603390A-83E4-8E1E-3132-3EA8B06F4C11}"/>
                </a:ext>
              </a:extLst>
            </p:cNvPr>
            <p:cNvCxnSpPr/>
            <p:nvPr/>
          </p:nvCxnSpPr>
          <p:spPr>
            <a:xfrm>
              <a:off x="2351584" y="1816254"/>
              <a:ext cx="432048" cy="0"/>
            </a:xfrm>
            <a:prstGeom prst="line">
              <a:avLst/>
            </a:prstGeom>
            <a:ln w="9525">
              <a:solidFill>
                <a:schemeClr val="bg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EC4630B-3827-C63D-F346-4485291508DB}"/>
              </a:ext>
            </a:extLst>
          </p:cNvPr>
          <p:cNvSpPr txBox="1"/>
          <p:nvPr/>
        </p:nvSpPr>
        <p:spPr bwMode="auto">
          <a:xfrm>
            <a:off x="6906692" y="4147198"/>
            <a:ext cx="4068451" cy="303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altLang="zh-CN" sz="1800" kern="0" baseline="0" dirty="0">
                <a:latin typeface="+mn-lt"/>
                <a:ea typeface="+mn-ea"/>
                <a:cs typeface="+mn-cs"/>
              </a:rPr>
              <a:t>demo only</a:t>
            </a:r>
            <a:r>
              <a:rPr lang="zh-CN" altLang="en-US" sz="1800" kern="0" baseline="0" dirty="0">
                <a:latin typeface="+mn-lt"/>
                <a:ea typeface="+mn-ea"/>
                <a:cs typeface="+mn-cs"/>
              </a:rPr>
              <a:t>， </a:t>
            </a:r>
            <a:r>
              <a:rPr lang="en-US" altLang="zh-CN" sz="1800" kern="0" baseline="0" dirty="0">
                <a:latin typeface="+mn-lt"/>
                <a:ea typeface="+mn-ea"/>
                <a:cs typeface="+mn-cs"/>
              </a:rPr>
              <a:t>no function</a:t>
            </a:r>
            <a:endParaRPr lang="en-SG" sz="1800" kern="0" baseline="0" dirty="0">
              <a:latin typeface="+mn-lt"/>
              <a:ea typeface="+mn-ea"/>
              <a:cs typeface="+mn-cs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6F827C-8394-292B-CDC3-16D246AC0363}"/>
              </a:ext>
            </a:extLst>
          </p:cNvPr>
          <p:cNvCxnSpPr/>
          <p:nvPr/>
        </p:nvCxnSpPr>
        <p:spPr>
          <a:xfrm>
            <a:off x="5999223" y="4299099"/>
            <a:ext cx="824196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FEFE2F9-35B4-C198-5C7A-AF6F2B071F69}"/>
              </a:ext>
            </a:extLst>
          </p:cNvPr>
          <p:cNvSpPr txBox="1"/>
          <p:nvPr/>
        </p:nvSpPr>
        <p:spPr bwMode="auto">
          <a:xfrm>
            <a:off x="2718875" y="6263028"/>
            <a:ext cx="2362794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altLang="zh-CN" sz="1800" kern="0" baseline="0" dirty="0">
                <a:latin typeface="+mn-lt"/>
                <a:ea typeface="+mn-ea"/>
                <a:cs typeface="+mn-cs"/>
              </a:rPr>
              <a:t>loading set up file</a:t>
            </a:r>
            <a:endParaRPr lang="en-SG" sz="1800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C1B2E4-5E83-1CA2-F077-08C496AF3E57}"/>
              </a:ext>
            </a:extLst>
          </p:cNvPr>
          <p:cNvSpPr txBox="1"/>
          <p:nvPr/>
        </p:nvSpPr>
        <p:spPr bwMode="auto">
          <a:xfrm>
            <a:off x="10139047" y="5221207"/>
            <a:ext cx="2232248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SG" sz="1800" kern="0" dirty="0">
                <a:latin typeface="+mn-lt"/>
              </a:rPr>
              <a:t>1. </a:t>
            </a:r>
            <a:r>
              <a:rPr lang="en-US" altLang="zh-CN" sz="1800" kern="0" dirty="0">
                <a:latin typeface="+mn-lt"/>
              </a:rPr>
              <a:t>click this one</a:t>
            </a:r>
            <a:endParaRPr lang="en-SG" sz="1800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BB2785-4DDA-9B28-CF60-43657D2B048E}"/>
              </a:ext>
            </a:extLst>
          </p:cNvPr>
          <p:cNvSpPr txBox="1"/>
          <p:nvPr/>
        </p:nvSpPr>
        <p:spPr bwMode="auto">
          <a:xfrm>
            <a:off x="10401410" y="6142354"/>
            <a:ext cx="2232248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SG" sz="1800" kern="0" dirty="0">
                <a:latin typeface="+mn-lt"/>
              </a:rPr>
              <a:t>2. </a:t>
            </a:r>
            <a:r>
              <a:rPr lang="en-US" altLang="zh-CN" sz="1800" kern="0" dirty="0">
                <a:latin typeface="+mn-lt"/>
              </a:rPr>
              <a:t>click this one</a:t>
            </a:r>
            <a:endParaRPr lang="en-SG" sz="1800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DE6B48-4272-9494-B74C-4352FA2BA4F3}"/>
              </a:ext>
            </a:extLst>
          </p:cNvPr>
          <p:cNvSpPr txBox="1"/>
          <p:nvPr/>
        </p:nvSpPr>
        <p:spPr bwMode="auto">
          <a:xfrm>
            <a:off x="592555" y="1312288"/>
            <a:ext cx="9098677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L="252000" marR="0" indent="-25200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‒"/>
              <a:tabLst/>
            </a:pPr>
            <a:r>
              <a:rPr lang="en-US" altLang="zh-CN" sz="1800" kern="0" baseline="0" dirty="0">
                <a:latin typeface="+mn-lt"/>
                <a:ea typeface="+mn-ea"/>
                <a:cs typeface="+mn-cs"/>
              </a:rPr>
              <a:t>before program running, please delete all result files and New ACC folder    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8BF6C8E-8508-7AD2-B1CC-8C86B0E4C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315" y="804017"/>
            <a:ext cx="2562225" cy="27622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4CF51C7-CBA5-45CF-C7BE-76BB7CEC3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3453" y="1080242"/>
            <a:ext cx="1447800" cy="129540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25E49FC-191A-3D9B-8B42-FF02DF891438}"/>
              </a:ext>
            </a:extLst>
          </p:cNvPr>
          <p:cNvCxnSpPr/>
          <p:nvPr/>
        </p:nvCxnSpPr>
        <p:spPr>
          <a:xfrm>
            <a:off x="0" y="2431914"/>
            <a:ext cx="11928648" cy="0"/>
          </a:xfrm>
          <a:prstGeom prst="line">
            <a:avLst/>
          </a:prstGeom>
          <a:ln w="38100">
            <a:solidFill>
              <a:schemeClr val="bg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12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9A08-B983-492B-BF60-186DB105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25127-8DEC-6957-3747-ACA00BF1C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759" y="1407131"/>
            <a:ext cx="2520280" cy="5002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FFBFFE-2F69-1CC2-BD59-3F87A96E849D}"/>
              </a:ext>
            </a:extLst>
          </p:cNvPr>
          <p:cNvSpPr txBox="1"/>
          <p:nvPr/>
        </p:nvSpPr>
        <p:spPr bwMode="auto">
          <a:xfrm>
            <a:off x="467109" y="1409525"/>
            <a:ext cx="2520280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L="252000" marR="0" indent="-25200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‒"/>
              <a:tabLst/>
            </a:pPr>
            <a:r>
              <a:rPr lang="en-SG" sz="1800" kern="0" baseline="0" dirty="0">
                <a:latin typeface="+mn-lt"/>
                <a:ea typeface="+mn-ea"/>
                <a:cs typeface="+mn-cs"/>
              </a:rPr>
              <a:t>Program folder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C4CFF0-804F-6FA3-020A-BE80310E2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412" y="2214413"/>
            <a:ext cx="8158621" cy="154817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E35354-BEC5-77A6-3032-640686219F75}"/>
              </a:ext>
            </a:extLst>
          </p:cNvPr>
          <p:cNvSpPr/>
          <p:nvPr/>
        </p:nvSpPr>
        <p:spPr bwMode="auto">
          <a:xfrm>
            <a:off x="2987389" y="2200345"/>
            <a:ext cx="8028892" cy="29320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SG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D66436-F5E3-5F3C-6D4A-52C005267A48}"/>
              </a:ext>
            </a:extLst>
          </p:cNvPr>
          <p:cNvCxnSpPr/>
          <p:nvPr/>
        </p:nvCxnSpPr>
        <p:spPr>
          <a:xfrm flipV="1">
            <a:off x="7847929" y="1796211"/>
            <a:ext cx="468052" cy="526214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24D61E-8BEA-BA3D-07AB-F89F0CAFDDCD}"/>
              </a:ext>
            </a:extLst>
          </p:cNvPr>
          <p:cNvSpPr txBox="1"/>
          <p:nvPr/>
        </p:nvSpPr>
        <p:spPr bwMode="auto">
          <a:xfrm>
            <a:off x="8081955" y="1124954"/>
            <a:ext cx="3510390" cy="63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L="252000" marR="0" indent="-25200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‒"/>
              <a:tabLst/>
            </a:pPr>
            <a:r>
              <a:rPr lang="en-SG" sz="1800" kern="0" dirty="0">
                <a:latin typeface="+mn-lt"/>
              </a:rPr>
              <a:t>program start from this file </a:t>
            </a:r>
          </a:p>
          <a:p>
            <a:pPr marL="252000" marR="0" indent="-25200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‒"/>
              <a:tabLst/>
            </a:pPr>
            <a:r>
              <a:rPr lang="en-SG" sz="1800" kern="0" dirty="0">
                <a:latin typeface="+mn-lt"/>
              </a:rPr>
              <a:t>Run GUI from this TP </a:t>
            </a:r>
            <a:endParaRPr lang="en-SG" sz="1800" kern="0" baseline="0" dirty="0">
              <a:latin typeface="+mn-lt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CF37E7-A01B-415E-3609-DC49CCBED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412" y="4635911"/>
            <a:ext cx="6648450" cy="1247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AEC09F-B18C-337E-1474-BDFF85F2F491}"/>
              </a:ext>
            </a:extLst>
          </p:cNvPr>
          <p:cNvSpPr txBox="1"/>
          <p:nvPr/>
        </p:nvSpPr>
        <p:spPr bwMode="auto">
          <a:xfrm>
            <a:off x="3203412" y="3901365"/>
            <a:ext cx="6948773" cy="63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L="252000" marR="0" indent="-25200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‒"/>
              <a:tabLst/>
            </a:pPr>
            <a:r>
              <a:rPr lang="en-SG" sz="1800" kern="0" baseline="0" dirty="0">
                <a:latin typeface="+mn-lt"/>
                <a:ea typeface="+mn-ea"/>
                <a:cs typeface="+mn-cs"/>
              </a:rPr>
              <a:t>results come out </a:t>
            </a:r>
            <a:r>
              <a:rPr lang="en-SG" sz="1800" kern="0" dirty="0">
                <a:latin typeface="+mn-lt"/>
              </a:rPr>
              <a:t>after program run </a:t>
            </a:r>
          </a:p>
          <a:p>
            <a:pPr marL="252000" marR="0" indent="-25200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‒"/>
              <a:tabLst/>
            </a:pPr>
            <a:r>
              <a:rPr lang="en-SG" sz="1800" kern="0" dirty="0">
                <a:latin typeface="+mn-lt"/>
              </a:rPr>
              <a:t>before running program, please remove these files</a:t>
            </a:r>
            <a:endParaRPr lang="en-SG" sz="1800" kern="0" baseline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29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99C9-B382-670E-40F6-29CE657F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remember to change 1 </a:t>
            </a:r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1C8D19-BB07-9366-EC57-F49D31CF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EB6BA-C9FF-1261-4CC0-45D95BB5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A0F62-2652-CBE0-4460-739B8DDFC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3" y="1700808"/>
            <a:ext cx="4016719" cy="4628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5B5071-0176-1F4F-7324-A23A26F88641}"/>
              </a:ext>
            </a:extLst>
          </p:cNvPr>
          <p:cNvSpPr txBox="1"/>
          <p:nvPr/>
        </p:nvSpPr>
        <p:spPr bwMode="auto">
          <a:xfrm>
            <a:off x="1938767" y="2340600"/>
            <a:ext cx="1426453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L="252000" marR="0" indent="-25200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‒"/>
              <a:tabLst/>
            </a:pPr>
            <a:r>
              <a:rPr lang="en-SG" sz="1800" kern="0" dirty="0">
                <a:solidFill>
                  <a:schemeClr val="bg1"/>
                </a:solidFill>
                <a:latin typeface="+mn-lt"/>
              </a:rPr>
              <a:t>A</a:t>
            </a:r>
            <a:r>
              <a:rPr lang="en-SG" sz="1800" kern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mplitude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D44EB-C5DA-D245-8FD0-9ADB22D0E334}"/>
              </a:ext>
            </a:extLst>
          </p:cNvPr>
          <p:cNvSpPr txBox="1"/>
          <p:nvPr/>
        </p:nvSpPr>
        <p:spPr bwMode="auto">
          <a:xfrm>
            <a:off x="1938766" y="3725520"/>
            <a:ext cx="1426453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L="252000" marR="0" indent="-25200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‒"/>
              <a:tabLst/>
            </a:pPr>
            <a:r>
              <a:rPr lang="en-SG" sz="1800" kern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Phase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9D476-687B-B939-F86D-F38EE8CF1A0E}"/>
              </a:ext>
            </a:extLst>
          </p:cNvPr>
          <p:cNvSpPr txBox="1"/>
          <p:nvPr/>
        </p:nvSpPr>
        <p:spPr bwMode="auto">
          <a:xfrm>
            <a:off x="1976649" y="5107518"/>
            <a:ext cx="1426453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L="252000" marR="0" indent="-25200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‒"/>
              <a:tabLst/>
            </a:pPr>
            <a:r>
              <a:rPr lang="en-SG" sz="1800" kern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0116CE-7BC2-23B6-7353-40D79502291E}"/>
              </a:ext>
            </a:extLst>
          </p:cNvPr>
          <p:cNvSpPr txBox="1"/>
          <p:nvPr/>
        </p:nvSpPr>
        <p:spPr bwMode="auto">
          <a:xfrm>
            <a:off x="79584" y="1081606"/>
            <a:ext cx="5220581" cy="49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L="252000" marR="0" indent="-25200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‒"/>
              <a:tabLst/>
            </a:pPr>
            <a:r>
              <a:rPr lang="en-SG" kern="0" baseline="0" dirty="0">
                <a:latin typeface="+mn-lt"/>
                <a:ea typeface="+mn-ea"/>
                <a:cs typeface="+mn-cs"/>
              </a:rPr>
              <a:t>Based on the different project, need to change the definition, you can check program or AMSA results to change it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BC6AF4-7640-EDC0-457E-B9E4ADBEA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852" y="2642478"/>
            <a:ext cx="6949502" cy="348322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A5F90AB-C858-3EB2-5B92-65BAFE9BF2E3}"/>
              </a:ext>
            </a:extLst>
          </p:cNvPr>
          <p:cNvSpPr/>
          <p:nvPr/>
        </p:nvSpPr>
        <p:spPr bwMode="auto">
          <a:xfrm>
            <a:off x="9948428" y="3104964"/>
            <a:ext cx="324036" cy="180020"/>
          </a:xfrm>
          <a:prstGeom prst="rect">
            <a:avLst/>
          </a:prstGeom>
          <a:noFill/>
          <a:ln w="38100">
            <a:solidFill>
              <a:srgbClr val="FCD442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SG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78B905-D19E-BF99-38FE-44EF32F3E278}"/>
              </a:ext>
            </a:extLst>
          </p:cNvPr>
          <p:cNvSpPr/>
          <p:nvPr/>
        </p:nvSpPr>
        <p:spPr bwMode="auto">
          <a:xfrm>
            <a:off x="8940316" y="3284984"/>
            <a:ext cx="324036" cy="180020"/>
          </a:xfrm>
          <a:prstGeom prst="rect">
            <a:avLst/>
          </a:prstGeom>
          <a:noFill/>
          <a:ln w="38100">
            <a:solidFill>
              <a:srgbClr val="FCD442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SG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DB1A1D-FBB3-F7D3-5104-4C061D6E113F}"/>
              </a:ext>
            </a:extLst>
          </p:cNvPr>
          <p:cNvSpPr/>
          <p:nvPr/>
        </p:nvSpPr>
        <p:spPr bwMode="auto">
          <a:xfrm>
            <a:off x="10104189" y="4102219"/>
            <a:ext cx="324036" cy="180020"/>
          </a:xfrm>
          <a:prstGeom prst="rect">
            <a:avLst/>
          </a:prstGeom>
          <a:noFill/>
          <a:ln w="38100">
            <a:solidFill>
              <a:srgbClr val="FCD442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SG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A9A699-4FA7-03BC-AF0D-4892FC0B64AB}"/>
              </a:ext>
            </a:extLst>
          </p:cNvPr>
          <p:cNvSpPr txBox="1"/>
          <p:nvPr/>
        </p:nvSpPr>
        <p:spPr bwMode="auto">
          <a:xfrm>
            <a:off x="5255926" y="1583113"/>
            <a:ext cx="6856490" cy="9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L="252000" marR="0" indent="-25200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‒"/>
              <a:tabLst/>
            </a:pPr>
            <a:r>
              <a:rPr lang="en-SG" sz="1800" kern="0" dirty="0">
                <a:latin typeface="+mn-lt"/>
              </a:rPr>
              <a:t>remember to change NPM to HPM for digital device, if not change, cannot  </a:t>
            </a:r>
            <a:r>
              <a:rPr lang="en-US" altLang="zh-CN" sz="1800" kern="0" dirty="0">
                <a:latin typeface="+mn-lt"/>
              </a:rPr>
              <a:t>search </a:t>
            </a:r>
            <a:r>
              <a:rPr lang="en-SG" sz="1800" kern="0" dirty="0">
                <a:latin typeface="+mn-lt"/>
              </a:rPr>
              <a:t>the data in AMSA </a:t>
            </a:r>
            <a:r>
              <a:rPr lang="en-US" altLang="zh-CN" sz="1800" kern="0" dirty="0">
                <a:latin typeface="+mn-lt"/>
              </a:rPr>
              <a:t>raw data</a:t>
            </a:r>
            <a:endParaRPr lang="en-SG" sz="1800" kern="0" dirty="0">
              <a:latin typeface="+mn-lt"/>
            </a:endParaRPr>
          </a:p>
          <a:p>
            <a:pPr marL="252000" marR="0" indent="-25200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‒"/>
              <a:tabLst/>
            </a:pPr>
            <a:r>
              <a:rPr lang="en-SG" sz="1800" kern="0" dirty="0">
                <a:latin typeface="+mn-lt"/>
              </a:rPr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C22EF3-796D-0C14-A828-7804281E0BB1}"/>
              </a:ext>
            </a:extLst>
          </p:cNvPr>
          <p:cNvSpPr/>
          <p:nvPr/>
        </p:nvSpPr>
        <p:spPr bwMode="auto">
          <a:xfrm>
            <a:off x="9014719" y="4282239"/>
            <a:ext cx="324036" cy="180020"/>
          </a:xfrm>
          <a:prstGeom prst="rect">
            <a:avLst/>
          </a:prstGeom>
          <a:noFill/>
          <a:ln w="38100">
            <a:solidFill>
              <a:srgbClr val="FCD442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SG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E4565F-F771-EC50-7428-DA5AA1F0BF9A}"/>
              </a:ext>
            </a:extLst>
          </p:cNvPr>
          <p:cNvSpPr/>
          <p:nvPr/>
        </p:nvSpPr>
        <p:spPr bwMode="auto">
          <a:xfrm>
            <a:off x="9624392" y="5077362"/>
            <a:ext cx="324036" cy="180020"/>
          </a:xfrm>
          <a:prstGeom prst="rect">
            <a:avLst/>
          </a:prstGeom>
          <a:noFill/>
          <a:ln w="38100">
            <a:solidFill>
              <a:srgbClr val="FCD442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SG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AA3122-C246-E9FE-C2CE-508701BD0AA3}"/>
              </a:ext>
            </a:extLst>
          </p:cNvPr>
          <p:cNvSpPr/>
          <p:nvPr/>
        </p:nvSpPr>
        <p:spPr bwMode="auto">
          <a:xfrm>
            <a:off x="8672776" y="5203366"/>
            <a:ext cx="324036" cy="180020"/>
          </a:xfrm>
          <a:prstGeom prst="rect">
            <a:avLst/>
          </a:prstGeom>
          <a:noFill/>
          <a:ln w="38100">
            <a:solidFill>
              <a:srgbClr val="FCD442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SG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34CB4F-A51C-7614-3154-B630FF2866BC}"/>
              </a:ext>
            </a:extLst>
          </p:cNvPr>
          <p:cNvSpPr txBox="1"/>
          <p:nvPr/>
        </p:nvSpPr>
        <p:spPr bwMode="auto">
          <a:xfrm>
            <a:off x="5494660" y="840795"/>
            <a:ext cx="4296221" cy="33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zh-CN" altLang="en-US" sz="2000" b="1" kern="0" dirty="0">
                <a:solidFill>
                  <a:srgbClr val="FF0000"/>
                </a:solidFill>
                <a:latin typeface="+mn-lt"/>
              </a:rPr>
              <a:t>！ </a:t>
            </a:r>
            <a:r>
              <a:rPr lang="en-US" altLang="zh-CN" sz="2000" b="1" kern="0" dirty="0">
                <a:solidFill>
                  <a:srgbClr val="FF0000"/>
                </a:solidFill>
                <a:latin typeface="+mn-lt"/>
              </a:rPr>
              <a:t>remember to change file folder</a:t>
            </a:r>
            <a:endParaRPr lang="en-SG" sz="2000" b="1" kern="0" baseline="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42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F4D9-EC64-1D20-858F-C2A19D2A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come out</a:t>
            </a:r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3F60F-8FDE-806E-0EDC-8CA0C5AA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AD640-F44E-919F-E97D-E562160B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93246A-F5D7-AE9C-3A7C-22B460AD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088740"/>
            <a:ext cx="9505056" cy="33722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826450-BB39-56C0-B3F2-C95C75A03261}"/>
              </a:ext>
            </a:extLst>
          </p:cNvPr>
          <p:cNvSpPr/>
          <p:nvPr/>
        </p:nvSpPr>
        <p:spPr bwMode="auto">
          <a:xfrm>
            <a:off x="4943872" y="2960948"/>
            <a:ext cx="2376264" cy="150000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SG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D1F3E9-0744-C9FD-F382-7C0130A7D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743" y="5409220"/>
            <a:ext cx="9346638" cy="432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28172F-0BA1-E3A3-25CE-C354A0283F5D}"/>
              </a:ext>
            </a:extLst>
          </p:cNvPr>
          <p:cNvSpPr txBox="1"/>
          <p:nvPr/>
        </p:nvSpPr>
        <p:spPr bwMode="auto">
          <a:xfrm>
            <a:off x="1055439" y="4761148"/>
            <a:ext cx="4408291" cy="63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L="252000" marR="0" indent="-25200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‒"/>
              <a:tabLst/>
            </a:pPr>
            <a:r>
              <a:rPr lang="en-SG" sz="1800" kern="0" baseline="0" dirty="0">
                <a:latin typeface="+mn-lt"/>
                <a:ea typeface="+mn-ea"/>
                <a:cs typeface="+mn-cs"/>
              </a:rPr>
              <a:t>G</a:t>
            </a:r>
            <a:r>
              <a:rPr lang="en-US" altLang="zh-CN" sz="1800" kern="0" baseline="0" dirty="0">
                <a:latin typeface="+mn-lt"/>
                <a:ea typeface="+mn-ea"/>
                <a:cs typeface="+mn-cs"/>
              </a:rPr>
              <a:t>et new ACC</a:t>
            </a:r>
            <a:r>
              <a:rPr lang="en-SG" altLang="zh-CN" sz="1800" kern="0" dirty="0">
                <a:latin typeface="+mn-lt"/>
              </a:rPr>
              <a:t> F</a:t>
            </a:r>
            <a:r>
              <a:rPr lang="en-US" altLang="zh-CN" sz="1800" kern="0" dirty="0">
                <a:latin typeface="+mn-lt"/>
              </a:rPr>
              <a:t>older</a:t>
            </a:r>
          </a:p>
          <a:p>
            <a:pPr marL="252000" marR="0" indent="-25200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‒"/>
              <a:tabLst/>
            </a:pPr>
            <a:r>
              <a:rPr lang="en-SG" altLang="zh-CN" sz="1800" kern="0" dirty="0">
                <a:latin typeface="+mn-lt"/>
              </a:rPr>
              <a:t>can</a:t>
            </a:r>
            <a:r>
              <a:rPr lang="zh-CN" altLang="en-US" sz="1800" kern="0" dirty="0">
                <a:latin typeface="+mn-lt"/>
              </a:rPr>
              <a:t> </a:t>
            </a:r>
            <a:r>
              <a:rPr lang="en-SG" altLang="zh-CN" sz="1800" kern="0" dirty="0">
                <a:latin typeface="+mn-lt"/>
              </a:rPr>
              <a:t>monitor</a:t>
            </a:r>
            <a:r>
              <a:rPr lang="zh-CN" altLang="en-US" sz="1800" kern="0" dirty="0">
                <a:latin typeface="+mn-lt"/>
              </a:rPr>
              <a:t> </a:t>
            </a:r>
            <a:r>
              <a:rPr lang="en-SG" altLang="zh-CN" sz="1800" kern="0" dirty="0">
                <a:latin typeface="+mn-lt"/>
              </a:rPr>
              <a:t>file</a:t>
            </a:r>
            <a:r>
              <a:rPr lang="zh-CN" altLang="en-US" sz="1800" kern="0" dirty="0">
                <a:latin typeface="+mn-lt"/>
              </a:rPr>
              <a:t> </a:t>
            </a:r>
            <a:r>
              <a:rPr lang="en-SG" altLang="zh-CN" sz="1800" kern="0" dirty="0">
                <a:latin typeface="+mn-lt"/>
              </a:rPr>
              <a:t>generate</a:t>
            </a:r>
            <a:r>
              <a:rPr lang="zh-CN" altLang="en-US" sz="1800" kern="0" dirty="0">
                <a:latin typeface="+mn-lt"/>
              </a:rPr>
              <a:t> </a:t>
            </a:r>
            <a:r>
              <a:rPr lang="en-SG" altLang="zh-CN" sz="1800" kern="0" dirty="0">
                <a:latin typeface="+mn-lt"/>
              </a:rPr>
              <a:t>time</a:t>
            </a:r>
            <a:r>
              <a:rPr lang="zh-CN" altLang="en-US" sz="1800" kern="0" dirty="0">
                <a:latin typeface="+mn-lt"/>
              </a:rPr>
              <a:t> </a:t>
            </a:r>
            <a:r>
              <a:rPr lang="en-SG" altLang="zh-CN" sz="1800" kern="0" dirty="0">
                <a:latin typeface="+mn-lt"/>
              </a:rPr>
              <a:t>to</a:t>
            </a:r>
            <a:r>
              <a:rPr lang="zh-CN" altLang="en-US" sz="1800" kern="0" dirty="0">
                <a:latin typeface="+mn-lt"/>
              </a:rPr>
              <a:t> </a:t>
            </a:r>
            <a:r>
              <a:rPr lang="en-SG" altLang="zh-CN" sz="1800" kern="0" dirty="0">
                <a:latin typeface="+mn-lt"/>
              </a:rPr>
              <a:t>confirm</a:t>
            </a:r>
            <a:endParaRPr lang="en-US" altLang="zh-CN" sz="1800" kern="0" baseline="0" dirty="0"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101732-CE15-2BBF-F314-25C7ED2A5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054" y="4623868"/>
            <a:ext cx="48196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1358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IAAAAAAAAAAwAAAAMAAAAA/////wQASw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0GBAEGmsRCrWeMKWDzcgcFAAAAAAADAAAAAAADAAAAAwADAAEA////////BAAAAAMAEAALVNGgrCHzak+1I7mkeTCCY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F0GBAEGmsRCrWeMKWDzcgcDRGF0YQAbAAAABExpbmtlZFNoYXBlRGF0YQAFAAAAAAACTmFtZQAZAAAATGlua2VkU2hhcGVzRGF0YVByb3BlcnR5ABBWZXJzaW9uAAAAAAAJTGFzdFdyaXRlAEHvOgOCAQAAAAEA/////8YAxgAAAAVfaWQAEAAAAARU0aCsIfNqT7UjuaR5MIJhA0RhdGEAUwAAAAhQcmVzZW50YXRpb25TY2FubmVkRm9yTGlua2VkU2hhcGVzAAECTnVtYmVyRm9ybWF0U2VwYXJhdG9yTW9kZQAKAAAAQXV0b21hdGljAAACTmFtZQAkAAAATGlua2VkU2hhcGVQcmVzZW50YXRpb25TZXR0aW5nc0RhdGEAEFZlcnNpb24AAAAAAAlMYXN0V3JpdGUAWe86A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wo_ColumnsMIOPlaceholderMapping.11MIOPlaceholderMapping-Infineon 16:9MIOPlaceholderMapping.Row | 2 columnsMIOPlaceholderMapping.1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Two_Columns_RowMIOPlaceholderMapping.12MIOPlaceholderMapping-Infineon 16:9MIOPlaceholderMapping.Row | 2 columns | rowMIOPlaceholderMapping.1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hree_ColumnsMIOPlaceholderMapping.13MIOPlaceholderMapping-Infineon 16:9MIOPlaceholderMapping.3 columnsMIOPlaceholderMapping.1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hree_ColumnsMIOPlaceholderMapping.14MIOPlaceholderMapping-Infineon 16:9MIOPlaceholderMapping.Row | 3 columnsMIOPlaceholderMapping.1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_1MIOPlaceholderMapping.2MIOPlaceholderMapping-Infineon 16:9MIOPlaceholderMapping.Presentation title 1MIOPlaceholderMapping.1MIOPlaceholderMapping;Infineon 16:9MIOPlaceholderMapping.IFX_PresentationTitle_2MIOPlaceholderMapping.3MIOPlaceholderMapping-Infineon 16:9MIOPlaceholderMapping.Presentation title 1MIOPlaceholderMapping.1MIOPlaceholderMapping;Infineon 16:9MIOPlaceholderMapping.IFX_PresentationTitle_3MIOPlaceholderMapping.4MIOPlaceholderMapping-Infineon 16:9MIOPlaceholderMapping.Presentation title 1MIOPlaceholderMapping.1MIOPlaceholderMapping;Infineon 16:9MIOPlaceholderMapping.IFX_PresentationTitle_1MIOPlaceholderMapping.2MIOPlaceholderMapping.Picture Placeholder 20MIOPlaceholderMapping.18MIOPlaceholderMapping-Infineon 16:9MIOPlaceholderMapping.Presentation title 1MIOPlaceholderMapping.1MIOPlaceholderMapping.Crystal Picture PlaceholderMIOPlaceholderMapping.15MIOPlaceholderMapping;Infineon 16:9MIOPlaceholderMapping.IFX_PresentationTitle_2MIOPlaceholderMapping.3MIOPlaceholderMapping.Picture Placeholder 20MIOPlaceholderMapping.14MIOPlaceholderMapping-Infineon 16:9MIOPlaceholderMapping.Presentation title 1MIOPlaceholderMapping.1MIOPlaceholderMapping.Crystal Picture PlaceholderMIOPlaceholderMapping.1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our_ColumnsMIOPlaceholderMapping.15MIOPlaceholderMapping-Infineon 16:9MIOPlaceholderMapping.4 columnsMIOPlaceholderMapping.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Four_ColumnsMIOPlaceholderMapping.16MIOPlaceholderMapping-Infineon 16:9MIOPlaceholderMapping.Row | 4 columnsMIOPlaceholderMapping.15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EmptyMIOPlaceholderMapping.17MIOPlaceholderMapping-Infineon 16:9MIOPlaceholderMapping.EmptyMIOPlaceholderMapping.16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ullpicMIOPlaceholderMapping.18MIOPlaceholderMapping-Infineon 16:9MIOPlaceholderMapping.FullpicMIOPlaceholderMapping.17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inal_ClaimMIOPlaceholderMapping.19MIOPlaceholderMapping-Infineon 16:9MIOPlaceholderMapping.FinalMIOPlaceholderMapping.18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MIOPlaceholderMapping.1MIOPlaceholderMapping-Infineon 16:9MIOPlaceholderMapping.Presentation title 3MIOPlaceholderMapping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OnlyMIOPlaceholderMapping.5MIOPlaceholderMapping-Infineon 16:9MIOPlaceholderMapping.Title OnlyMIOPlaceholderMapping.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f8120ca7-cceb-428f-a7d0-f20ce9397e1b"/>
  <p:tag name="MIO_UPDATE" val="True"/>
  <p:tag name="MIO_DBID" val="FDE84254-54DB-49E3-9A0E-CDE72035D530"/>
  <p:tag name="MIO_OBJECTNAME" val="Infineon LCD 16:9"/>
  <p:tag name="MIO_FALLBACK_LAYOUT" val="4"/>
  <p:tag name="MIO_SHOW_DATE" val="False"/>
  <p:tag name="MIO_SHOW_FOOTER" val="False"/>
  <p:tag name="MIO_SHOW_PAGENUMBER" val="False"/>
  <p:tag name="MIO_AVOID_BLANK_LAYOUT" val="False"/>
  <p:tag name="MIO_CD_LAYOUT_VALID_AREA" val="False"/>
  <p:tag name="MIO_EMBED_FONT" val="False"/>
  <p:tag name="MIO_MATCH_COLOR_SCHEME" val="True"/>
  <p:tag name="MIO_NUMBER_OF_VALID_LAYOUTS" val="18"/>
  <p:tag name="MIO_VERSION" val="13.05.2023 07:12:22"/>
  <p:tag name="MIO_LASTDOWNLOADED" val="14.06.2023 11:29:10.545"/>
  <p:tag name="MIO_CDID" val="e2fc2f9e-d5cf-4311-b3a1-0559b8fd1ab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ContentMIOPlaceholderMapping.6MIOPlaceholderMapping-Infineon 16:9MIOPlaceholderMapping.Title | contentMIOPlaceholderMapping.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wo_ContentMIOPlaceholderMapping.8MIOPlaceholderMapping-Infineon 16:9MIOPlaceholderMapping.2 contentsMIOPlaceholderMapping.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SectionMIOPlaceholderMapping.9MIOPlaceholderMapping-Infineon 16:9MIOPlaceholderMapping.Section 1MIOPlaceholderMapping.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Four_ContentMIOPlaceholderMapping.10MIOPlaceholderMapping-Infineon 16:9MIOPlaceholderMapping.4 contentsMIOPlaceholderMapping.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Infineon 16:9">
  <a:themeElements>
    <a:clrScheme name="Infineon 2023 - 2">
      <a:dk1>
        <a:srgbClr val="1D1D1D"/>
      </a:dk1>
      <a:lt1>
        <a:srgbClr val="FFFFFF"/>
      </a:lt1>
      <a:dk2>
        <a:srgbClr val="0A8276"/>
      </a:dk2>
      <a:lt2>
        <a:srgbClr val="8D8786"/>
      </a:lt2>
      <a:accent1>
        <a:srgbClr val="0A8276"/>
      </a:accent1>
      <a:accent2>
        <a:srgbClr val="575352"/>
      </a:accent2>
      <a:accent3>
        <a:srgbClr val="F97414"/>
      </a:accent3>
      <a:accent4>
        <a:srgbClr val="9BBA43"/>
      </a:accent4>
      <a:accent5>
        <a:srgbClr val="FCD442"/>
      </a:accent5>
      <a:accent6>
        <a:srgbClr val="9C216E"/>
      </a:accent6>
      <a:hlink>
        <a:srgbClr val="0A8276"/>
      </a:hlink>
      <a:folHlink>
        <a:srgbClr val="0A8276"/>
      </a:folHlink>
    </a:clrScheme>
    <a:fontScheme name="Infineon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defTabSz="576000" eaLnBrk="0" hangingPunct="0">
          <a:lnSpc>
            <a:spcPct val="120000"/>
          </a:lnSpc>
          <a:defRPr sz="1600" baseline="0" dirty="0">
            <a:solidFill>
              <a:schemeClr val="bg1"/>
            </a:solidFill>
            <a:latin typeface="+mn-lt"/>
            <a:ea typeface="+mn-ea"/>
            <a:cs typeface="+mn-cs"/>
          </a:defRPr>
        </a:defPPr>
      </a:lstStyle>
    </a:spDef>
    <a:lnDef>
      <a:spPr>
        <a:ln w="9525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t" anchorCtr="0">
        <a:spAutoFit/>
      </a:bodyPr>
      <a:lstStyle>
        <a:defPPr marL="252000" marR="0" indent="-252000" algn="l" defTabSz="576000" eaLnBrk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>
            <a:schemeClr val="tx2"/>
          </a:buClr>
          <a:buSzTx/>
          <a:buFont typeface="Arial" panose="020B0604020202020204" pitchFamily="34" charset="0"/>
          <a:buChar char="‒"/>
          <a:tabLst/>
          <a:defRPr sz="1800" kern="0" baseline="0" dirty="0"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100">
      <a:srgbClr val="0A8276"/>
    </a:custClr>
    <a:custClr name="Ocean 80">
      <a:srgbClr val="3B9B91"/>
    </a:custClr>
    <a:custClr name="Ocean 60">
      <a:srgbClr val="6CB4AD"/>
    </a:custClr>
    <a:custClr name="Ocean 40">
      <a:srgbClr val="B8DEDA"/>
    </a:custClr>
    <a:custClr name="White">
      <a:srgbClr val="FFFFFF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Main">
      <a:srgbClr val="9BBA43"/>
    </a:custClr>
    <a:custClr name="Berry Main">
      <a:srgbClr val="9C216E"/>
    </a:custClr>
    <a:custClr name="Engineering Main">
      <a:srgbClr val="575352"/>
    </a:custClr>
    <a:custClr name="Sun Main">
      <a:srgbClr val="F97414"/>
    </a:custClr>
    <a:custClr name="Sand Main">
      <a:srgbClr val="FCD442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Light">
      <a:srgbClr val="B9D257"/>
    </a:custClr>
    <a:custClr name="Berry Light">
      <a:srgbClr val="BE3283"/>
    </a:custClr>
    <a:custClr name="Engineering Light">
      <a:srgbClr val="8D8786"/>
    </a:custClr>
    <a:custClr name="Sun Light">
      <a:srgbClr val="FF9737"/>
    </a:custClr>
    <a:custClr name="Sand Light">
      <a:srgbClr val="FBE273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Grey 300 ">
      <a:srgbClr val="DCD5D7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</a:custClrLst>
  <a:extLst>
    <a:ext uri="{05A4C25C-085E-4340-85A3-A5531E510DB2}">
      <thm15:themeFamily xmlns:thm15="http://schemas.microsoft.com/office/thememl/2012/main" name="Default Theme" id="{C21EDCC5-9554-4396-8A1F-E6CB63A5C47B}" vid="{D4180EAC-3F32-4BC4-A428-C84CC11F67AE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Props1.xml><?xml version="1.0" encoding="utf-8"?>
<ds:datastoreItem xmlns:ds="http://schemas.openxmlformats.org/officeDocument/2006/customXml" ds:itemID="{AF2014AB-78C2-4F59-9D6E-9572E72F77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9A1D5-F553-4264-9022-E0136C61CE27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purl.org/dc/terms/"/>
    <ds:schemaRef ds:uri="a709603d-609a-478b-a91d-3c5e984c0e79"/>
    <ds:schemaRef ds:uri="6ef45842-284e-44e4-b2db-1749e7948b44"/>
    <ds:schemaRef ds:uri="http://schemas.microsoft.com/office/infopath/2007/PartnerControls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39</TotalTime>
  <Words>172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Infineon 16:9</vt:lpstr>
      <vt:lpstr>ACC compensation user manual Project - Akari</vt:lpstr>
      <vt:lpstr>program running environment </vt:lpstr>
      <vt:lpstr>Prepare documents or folder </vt:lpstr>
      <vt:lpstr>Information</vt:lpstr>
      <vt:lpstr>remember to change 1 </vt:lpstr>
      <vt:lpstr>results come out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Kohl Verena (IFAG CP CC BSD / External)</dc:creator>
  <cp:lastModifiedBy>Wang Linlin (IFAP DC PSS RDA RFS PTE)</cp:lastModifiedBy>
  <cp:revision>18</cp:revision>
  <dcterms:created xsi:type="dcterms:W3CDTF">2023-05-12T09:29:06Z</dcterms:created>
  <dcterms:modified xsi:type="dcterms:W3CDTF">2023-06-14T04:17:04Z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2023-03-18T12:11:36Z</vt:filetime>
  </property>
  <property fmtid="{D5CDD505-2E9C-101B-9397-08002B2CF9AE}" pid="15" name="empower.integration.Classification.DateFormat">
    <vt:lpwstr>d MMM yyyy</vt:lpwstr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true</vt:bool>
  </property>
  <property fmtid="{D5CDD505-2E9C-101B-9397-08002B2CF9AE}" pid="21" name="empower_migrated_document">
    <vt:lpwstr>true</vt:lpwstr>
  </property>
  <property fmtid="{D5CDD505-2E9C-101B-9397-08002B2CF9AE}" pid="22" name="MSIP_Label_a15a25aa-e944-415d-b7a7-40f6b9180b6b_Enabled">
    <vt:lpwstr>true</vt:lpwstr>
  </property>
  <property fmtid="{D5CDD505-2E9C-101B-9397-08002B2CF9AE}" pid="23" name="MSIP_Label_a15a25aa-e944-415d-b7a7-40f6b9180b6b_SetDate">
    <vt:lpwstr>2023-03-24T13:40:28Z</vt:lpwstr>
  </property>
  <property fmtid="{D5CDD505-2E9C-101B-9397-08002B2CF9AE}" pid="24" name="MSIP_Label_a15a25aa-e944-415d-b7a7-40f6b9180b6b_Method">
    <vt:lpwstr>Standard</vt:lpwstr>
  </property>
  <property fmtid="{D5CDD505-2E9C-101B-9397-08002B2CF9AE}" pid="25" name="MSIP_Label_a15a25aa-e944-415d-b7a7-40f6b9180b6b_Name">
    <vt:lpwstr>a15a25aa-e944-415d-b7a7-40f6b9180b6b</vt:lpwstr>
  </property>
  <property fmtid="{D5CDD505-2E9C-101B-9397-08002B2CF9AE}" pid="26" name="MSIP_Label_a15a25aa-e944-415d-b7a7-40f6b9180b6b_SiteId">
    <vt:lpwstr>eeb8d0e8-3544-41d3-aac6-934c309faf5a</vt:lpwstr>
  </property>
  <property fmtid="{D5CDD505-2E9C-101B-9397-08002B2CF9AE}" pid="27" name="MSIP_Label_a15a25aa-e944-415d-b7a7-40f6b9180b6b_ActionId">
    <vt:lpwstr>73b1d637-b020-4fda-a205-ff5e02ff8705</vt:lpwstr>
  </property>
  <property fmtid="{D5CDD505-2E9C-101B-9397-08002B2CF9AE}" pid="28" name="MSIP_Label_a15a25aa-e944-415d-b7a7-40f6b9180b6b_ContentBits">
    <vt:lpwstr>0</vt:lpwstr>
  </property>
</Properties>
</file>