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0DA55-51D7-4CE9-851E-48E9A4A7E9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06EBE-18AA-4FFB-B657-B740AEE7FC0B}">
      <dgm:prSet custT="1"/>
      <dgm:spPr/>
      <dgm:t>
        <a:bodyPr/>
        <a:lstStyle/>
        <a:p>
          <a:pPr algn="ctr"/>
          <a:r>
            <a:rPr lang="en-GB" sz="4000" dirty="0"/>
            <a:t>Mi</a:t>
          </a:r>
          <a:r>
            <a:rPr lang="hu-HU" sz="4000" dirty="0"/>
            <a:t>ért pont ez</a:t>
          </a:r>
          <a:r>
            <a:rPr lang="en-GB" sz="4000" dirty="0"/>
            <a:t>?</a:t>
          </a:r>
          <a:endParaRPr lang="en-US" sz="4000" dirty="0"/>
        </a:p>
      </dgm:t>
    </dgm:pt>
    <dgm:pt modelId="{6EF12647-A739-4681-BBF1-C55FF5756C37}" type="parTrans" cxnId="{62B3EBE9-F66B-4B90-A2D5-F7A0382ED601}">
      <dgm:prSet/>
      <dgm:spPr/>
      <dgm:t>
        <a:bodyPr/>
        <a:lstStyle/>
        <a:p>
          <a:endParaRPr lang="en-US"/>
        </a:p>
      </dgm:t>
    </dgm:pt>
    <dgm:pt modelId="{ED3BAFF1-CCDB-48A4-B959-9BD1DCA45BF4}" type="sibTrans" cxnId="{62B3EBE9-F66B-4B90-A2D5-F7A0382ED601}">
      <dgm:prSet/>
      <dgm:spPr/>
      <dgm:t>
        <a:bodyPr/>
        <a:lstStyle/>
        <a:p>
          <a:endParaRPr lang="en-US"/>
        </a:p>
      </dgm:t>
    </dgm:pt>
    <dgm:pt modelId="{E003C43F-FDB5-4841-BD1D-EC0AE2EAB3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Kev</a:t>
          </a:r>
          <a:r>
            <a:rPr lang="hu-HU" sz="2800" dirty="0"/>
            <a:t>és adat </a:t>
          </a:r>
          <a:r>
            <a:rPr lang="en-GB" sz="2800" dirty="0"/>
            <a:t>(kb. 1500 – 1500 </a:t>
          </a:r>
          <a:r>
            <a:rPr lang="en-GB" sz="2800" dirty="0" err="1"/>
            <a:t>sor</a:t>
          </a:r>
          <a:r>
            <a:rPr lang="en-GB" sz="2800" dirty="0"/>
            <a:t>)</a:t>
          </a:r>
          <a:endParaRPr lang="en-US" sz="2800" dirty="0"/>
        </a:p>
      </dgm:t>
    </dgm:pt>
    <dgm:pt modelId="{B29B6FAF-E508-47F0-B70E-23DCEB3AB031}" type="parTrans" cxnId="{21628255-01E6-4466-B8AE-DCC3F6085FD3}">
      <dgm:prSet/>
      <dgm:spPr/>
      <dgm:t>
        <a:bodyPr/>
        <a:lstStyle/>
        <a:p>
          <a:endParaRPr lang="en-US"/>
        </a:p>
      </dgm:t>
    </dgm:pt>
    <dgm:pt modelId="{E8D79A4D-048A-40A7-BF08-7477714068E2}" type="sibTrans" cxnId="{21628255-01E6-4466-B8AE-DCC3F6085FD3}">
      <dgm:prSet/>
      <dgm:spPr/>
      <dgm:t>
        <a:bodyPr/>
        <a:lstStyle/>
        <a:p>
          <a:endParaRPr lang="en-US"/>
        </a:p>
      </dgm:t>
    </dgm:pt>
    <dgm:pt modelId="{BC3301A6-49E7-4856-96A6-934D77DE5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2800" dirty="0"/>
            <a:t>Könnyű értelmezhetőség</a:t>
          </a:r>
          <a:endParaRPr lang="en-US" sz="2800" dirty="0"/>
        </a:p>
      </dgm:t>
    </dgm:pt>
    <dgm:pt modelId="{DFA83DE5-D856-4B98-A4EF-AA3B8E5ACDD2}" type="parTrans" cxnId="{EDA3056D-8E6B-4366-A569-853C73653671}">
      <dgm:prSet/>
      <dgm:spPr/>
      <dgm:t>
        <a:bodyPr/>
        <a:lstStyle/>
        <a:p>
          <a:endParaRPr lang="en-US"/>
        </a:p>
      </dgm:t>
    </dgm:pt>
    <dgm:pt modelId="{45F49142-EBFD-4F6A-87F6-812ED1A40DBA}" type="sibTrans" cxnId="{EDA3056D-8E6B-4366-A569-853C73653671}">
      <dgm:prSet/>
      <dgm:spPr/>
      <dgm:t>
        <a:bodyPr/>
        <a:lstStyle/>
        <a:p>
          <a:endParaRPr lang="en-US"/>
        </a:p>
      </dgm:t>
    </dgm:pt>
    <dgm:pt modelId="{F4B3AC48-E21F-4895-AFD3-7CB9C4890A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2800" dirty="0"/>
            <a:t>Egyszerűség</a:t>
          </a:r>
          <a:endParaRPr lang="en-US" sz="2800" dirty="0"/>
        </a:p>
      </dgm:t>
    </dgm:pt>
    <dgm:pt modelId="{858FBC2F-BB58-49B2-9ECF-C20ACC58DFED}" type="parTrans" cxnId="{F555A20B-0614-4A67-8DA4-4431D71B770E}">
      <dgm:prSet/>
      <dgm:spPr/>
      <dgm:t>
        <a:bodyPr/>
        <a:lstStyle/>
        <a:p>
          <a:endParaRPr lang="en-US"/>
        </a:p>
      </dgm:t>
    </dgm:pt>
    <dgm:pt modelId="{F094CF92-2292-449B-8F4E-A5395489D17B}" type="sibTrans" cxnId="{F555A20B-0614-4A67-8DA4-4431D71B770E}">
      <dgm:prSet/>
      <dgm:spPr/>
      <dgm:t>
        <a:bodyPr/>
        <a:lstStyle/>
        <a:p>
          <a:endParaRPr lang="en-US"/>
        </a:p>
      </dgm:t>
    </dgm:pt>
    <dgm:pt modelId="{11B99F8C-6B6D-44F2-B2B4-786A3636AC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2800" dirty="0"/>
            <a:t>Gyors betanítás és </a:t>
          </a:r>
          <a:r>
            <a:rPr lang="hu-HU" sz="2800" dirty="0" err="1"/>
            <a:t>predikció</a:t>
          </a:r>
          <a:endParaRPr lang="en-US" sz="2800" dirty="0"/>
        </a:p>
      </dgm:t>
    </dgm:pt>
    <dgm:pt modelId="{6B03A36C-3263-4D22-804E-F1181D7D5497}" type="parTrans" cxnId="{48E2C2C2-CB58-4B36-9DFE-0232498D82DF}">
      <dgm:prSet/>
      <dgm:spPr/>
      <dgm:t>
        <a:bodyPr/>
        <a:lstStyle/>
        <a:p>
          <a:endParaRPr lang="en-US"/>
        </a:p>
      </dgm:t>
    </dgm:pt>
    <dgm:pt modelId="{8D4CB7A3-1F2A-46D0-B8BF-860AEE73AA09}" type="sibTrans" cxnId="{48E2C2C2-CB58-4B36-9DFE-0232498D82DF}">
      <dgm:prSet/>
      <dgm:spPr/>
      <dgm:t>
        <a:bodyPr/>
        <a:lstStyle/>
        <a:p>
          <a:endParaRPr lang="en-US"/>
        </a:p>
      </dgm:t>
    </dgm:pt>
    <dgm:pt modelId="{154D9E1E-9E01-429F-B82C-D1BDCB3ACBE8}" type="pres">
      <dgm:prSet presAssocID="{F880DA55-51D7-4CE9-851E-48E9A4A7E9BE}" presName="linear" presStyleCnt="0">
        <dgm:presLayoutVars>
          <dgm:dir/>
          <dgm:animLvl val="lvl"/>
          <dgm:resizeHandles val="exact"/>
        </dgm:presLayoutVars>
      </dgm:prSet>
      <dgm:spPr/>
    </dgm:pt>
    <dgm:pt modelId="{5F6047A9-9C5C-44EF-8CD3-C178BA5F7539}" type="pres">
      <dgm:prSet presAssocID="{10106EBE-18AA-4FFB-B657-B740AEE7FC0B}" presName="parentLin" presStyleCnt="0"/>
      <dgm:spPr/>
    </dgm:pt>
    <dgm:pt modelId="{17E88604-855D-4E72-8B7A-59F3974975BB}" type="pres">
      <dgm:prSet presAssocID="{10106EBE-18AA-4FFB-B657-B740AEE7FC0B}" presName="parentLeftMargin" presStyleLbl="node1" presStyleIdx="0" presStyleCnt="1"/>
      <dgm:spPr/>
    </dgm:pt>
    <dgm:pt modelId="{9FF6A6CD-9425-49C0-9736-B9A43406B951}" type="pres">
      <dgm:prSet presAssocID="{10106EBE-18AA-4FFB-B657-B740AEE7FC0B}" presName="parentText" presStyleLbl="node1" presStyleIdx="0" presStyleCnt="1" custScaleY="60514" custLinFactNeighborY="-27718">
        <dgm:presLayoutVars>
          <dgm:chMax val="0"/>
          <dgm:bulletEnabled val="1"/>
        </dgm:presLayoutVars>
      </dgm:prSet>
      <dgm:spPr/>
    </dgm:pt>
    <dgm:pt modelId="{E14CFAF1-6949-4373-B34D-0C3248C2A3E9}" type="pres">
      <dgm:prSet presAssocID="{10106EBE-18AA-4FFB-B657-B740AEE7FC0B}" presName="negativeSpace" presStyleCnt="0"/>
      <dgm:spPr/>
    </dgm:pt>
    <dgm:pt modelId="{ADFABD8E-CDFC-492E-BC6B-A6FBE46BFD51}" type="pres">
      <dgm:prSet presAssocID="{10106EBE-18AA-4FFB-B657-B740AEE7FC0B}" presName="childText" presStyleLbl="conFgAcc1" presStyleIdx="0" presStyleCnt="1" custScaleY="107078">
        <dgm:presLayoutVars>
          <dgm:bulletEnabled val="1"/>
        </dgm:presLayoutVars>
      </dgm:prSet>
      <dgm:spPr/>
    </dgm:pt>
  </dgm:ptLst>
  <dgm:cxnLst>
    <dgm:cxn modelId="{F555A20B-0614-4A67-8DA4-4431D71B770E}" srcId="{10106EBE-18AA-4FFB-B657-B740AEE7FC0B}" destId="{F4B3AC48-E21F-4895-AFD3-7CB9C4890A57}" srcOrd="2" destOrd="0" parTransId="{858FBC2F-BB58-49B2-9ECF-C20ACC58DFED}" sibTransId="{F094CF92-2292-449B-8F4E-A5395489D17B}"/>
    <dgm:cxn modelId="{6F10050F-2165-40CB-9303-3FA83FCAB4DB}" type="presOf" srcId="{10106EBE-18AA-4FFB-B657-B740AEE7FC0B}" destId="{17E88604-855D-4E72-8B7A-59F3974975BB}" srcOrd="0" destOrd="0" presId="urn:microsoft.com/office/officeart/2005/8/layout/list1"/>
    <dgm:cxn modelId="{1D858F18-87E6-417C-BC26-737FAB57145F}" type="presOf" srcId="{BC3301A6-49E7-4856-96A6-934D77DE54FE}" destId="{ADFABD8E-CDFC-492E-BC6B-A6FBE46BFD51}" srcOrd="0" destOrd="1" presId="urn:microsoft.com/office/officeart/2005/8/layout/list1"/>
    <dgm:cxn modelId="{EDA3056D-8E6B-4366-A569-853C73653671}" srcId="{10106EBE-18AA-4FFB-B657-B740AEE7FC0B}" destId="{BC3301A6-49E7-4856-96A6-934D77DE54FE}" srcOrd="1" destOrd="0" parTransId="{DFA83DE5-D856-4B98-A4EF-AA3B8E5ACDD2}" sibTransId="{45F49142-EBFD-4F6A-87F6-812ED1A40DBA}"/>
    <dgm:cxn modelId="{21628255-01E6-4466-B8AE-DCC3F6085FD3}" srcId="{10106EBE-18AA-4FFB-B657-B740AEE7FC0B}" destId="{E003C43F-FDB5-4841-BD1D-EC0AE2EAB357}" srcOrd="0" destOrd="0" parTransId="{B29B6FAF-E508-47F0-B70E-23DCEB3AB031}" sibTransId="{E8D79A4D-048A-40A7-BF08-7477714068E2}"/>
    <dgm:cxn modelId="{2CB4187E-BA74-4E60-BC37-E93A65135C92}" type="presOf" srcId="{F4B3AC48-E21F-4895-AFD3-7CB9C4890A57}" destId="{ADFABD8E-CDFC-492E-BC6B-A6FBE46BFD51}" srcOrd="0" destOrd="2" presId="urn:microsoft.com/office/officeart/2005/8/layout/list1"/>
    <dgm:cxn modelId="{D565F183-5ADF-45E3-80CA-E6F8F462F1C0}" type="presOf" srcId="{E003C43F-FDB5-4841-BD1D-EC0AE2EAB357}" destId="{ADFABD8E-CDFC-492E-BC6B-A6FBE46BFD51}" srcOrd="0" destOrd="0" presId="urn:microsoft.com/office/officeart/2005/8/layout/list1"/>
    <dgm:cxn modelId="{B4ABC6B1-DBC3-4DFF-A396-9894D39E576E}" type="presOf" srcId="{10106EBE-18AA-4FFB-B657-B740AEE7FC0B}" destId="{9FF6A6CD-9425-49C0-9736-B9A43406B951}" srcOrd="1" destOrd="0" presId="urn:microsoft.com/office/officeart/2005/8/layout/list1"/>
    <dgm:cxn modelId="{48E2C2C2-CB58-4B36-9DFE-0232498D82DF}" srcId="{10106EBE-18AA-4FFB-B657-B740AEE7FC0B}" destId="{11B99F8C-6B6D-44F2-B2B4-786A3636AC02}" srcOrd="3" destOrd="0" parTransId="{6B03A36C-3263-4D22-804E-F1181D7D5497}" sibTransId="{8D4CB7A3-1F2A-46D0-B8BF-860AEE73AA09}"/>
    <dgm:cxn modelId="{D309D7C4-9B80-4394-AFF3-66ABCF78CB7F}" type="presOf" srcId="{F880DA55-51D7-4CE9-851E-48E9A4A7E9BE}" destId="{154D9E1E-9E01-429F-B82C-D1BDCB3ACBE8}" srcOrd="0" destOrd="0" presId="urn:microsoft.com/office/officeart/2005/8/layout/list1"/>
    <dgm:cxn modelId="{C081BAE5-6656-4512-B6B8-7289A1A474E4}" type="presOf" srcId="{11B99F8C-6B6D-44F2-B2B4-786A3636AC02}" destId="{ADFABD8E-CDFC-492E-BC6B-A6FBE46BFD51}" srcOrd="0" destOrd="3" presId="urn:microsoft.com/office/officeart/2005/8/layout/list1"/>
    <dgm:cxn modelId="{62B3EBE9-F66B-4B90-A2D5-F7A0382ED601}" srcId="{F880DA55-51D7-4CE9-851E-48E9A4A7E9BE}" destId="{10106EBE-18AA-4FFB-B657-B740AEE7FC0B}" srcOrd="0" destOrd="0" parTransId="{6EF12647-A739-4681-BBF1-C55FF5756C37}" sibTransId="{ED3BAFF1-CCDB-48A4-B959-9BD1DCA45BF4}"/>
    <dgm:cxn modelId="{E9037F13-930C-4784-9DB5-13E183FB1005}" type="presParOf" srcId="{154D9E1E-9E01-429F-B82C-D1BDCB3ACBE8}" destId="{5F6047A9-9C5C-44EF-8CD3-C178BA5F7539}" srcOrd="0" destOrd="0" presId="urn:microsoft.com/office/officeart/2005/8/layout/list1"/>
    <dgm:cxn modelId="{6018AFE2-AE68-466B-B3F6-40514D74FDDD}" type="presParOf" srcId="{5F6047A9-9C5C-44EF-8CD3-C178BA5F7539}" destId="{17E88604-855D-4E72-8B7A-59F3974975BB}" srcOrd="0" destOrd="0" presId="urn:microsoft.com/office/officeart/2005/8/layout/list1"/>
    <dgm:cxn modelId="{72891779-D5E6-4AC4-A799-0EAD13B605F7}" type="presParOf" srcId="{5F6047A9-9C5C-44EF-8CD3-C178BA5F7539}" destId="{9FF6A6CD-9425-49C0-9736-B9A43406B951}" srcOrd="1" destOrd="0" presId="urn:microsoft.com/office/officeart/2005/8/layout/list1"/>
    <dgm:cxn modelId="{A106AF3A-F53D-4EDB-BD42-8D055F38A154}" type="presParOf" srcId="{154D9E1E-9E01-429F-B82C-D1BDCB3ACBE8}" destId="{E14CFAF1-6949-4373-B34D-0C3248C2A3E9}" srcOrd="1" destOrd="0" presId="urn:microsoft.com/office/officeart/2005/8/layout/list1"/>
    <dgm:cxn modelId="{59E32E7D-CBDD-476E-A98C-93181C63D0B6}" type="presParOf" srcId="{154D9E1E-9E01-429F-B82C-D1BDCB3ACBE8}" destId="{ADFABD8E-CDFC-492E-BC6B-A6FBE46BFD5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0DA55-51D7-4CE9-851E-48E9A4A7E9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06EBE-18AA-4FFB-B657-B740AEE7FC0B}">
      <dgm:prSet custT="1"/>
      <dgm:spPr/>
      <dgm:t>
        <a:bodyPr/>
        <a:lstStyle/>
        <a:p>
          <a:pPr algn="ctr"/>
          <a:r>
            <a:rPr lang="hu-HU" sz="4000" dirty="0"/>
            <a:t>Decision </a:t>
          </a:r>
          <a:r>
            <a:rPr lang="hu-HU" sz="4000" dirty="0" err="1"/>
            <a:t>Tree</a:t>
          </a:r>
          <a:r>
            <a:rPr lang="hu-HU" sz="4000" dirty="0"/>
            <a:t> </a:t>
          </a:r>
          <a:r>
            <a:rPr lang="hu-HU" sz="4000" dirty="0" err="1"/>
            <a:t>Regress</a:t>
          </a:r>
          <a:r>
            <a:rPr lang="en-GB" sz="4000" dirty="0"/>
            <a:t>ion</a:t>
          </a:r>
          <a:r>
            <a:rPr lang="hu-HU" sz="4000" dirty="0"/>
            <a:t> </a:t>
          </a:r>
          <a:r>
            <a:rPr lang="en-GB" sz="4000" dirty="0"/>
            <a:t>- </a:t>
          </a:r>
          <a:r>
            <a:rPr lang="hu-HU" sz="4000" dirty="0" err="1"/>
            <a:t>sklearn</a:t>
          </a:r>
          <a:endParaRPr lang="en-US" sz="4000" dirty="0"/>
        </a:p>
      </dgm:t>
    </dgm:pt>
    <dgm:pt modelId="{6EF12647-A739-4681-BBF1-C55FF5756C37}" type="parTrans" cxnId="{62B3EBE9-F66B-4B90-A2D5-F7A0382ED601}">
      <dgm:prSet/>
      <dgm:spPr/>
      <dgm:t>
        <a:bodyPr/>
        <a:lstStyle/>
        <a:p>
          <a:endParaRPr lang="en-US"/>
        </a:p>
      </dgm:t>
    </dgm:pt>
    <dgm:pt modelId="{ED3BAFF1-CCDB-48A4-B959-9BD1DCA45BF4}" type="sibTrans" cxnId="{62B3EBE9-F66B-4B90-A2D5-F7A0382ED601}">
      <dgm:prSet/>
      <dgm:spPr/>
      <dgm:t>
        <a:bodyPr/>
        <a:lstStyle/>
        <a:p>
          <a:endParaRPr lang="en-US"/>
        </a:p>
      </dgm:t>
    </dgm:pt>
    <dgm:pt modelId="{E003C43F-FDB5-4841-BD1D-EC0AE2EAB3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Feature</a:t>
          </a:r>
          <a:r>
            <a:rPr lang="hu-HU" sz="3000" dirty="0"/>
            <a:t> és </a:t>
          </a:r>
          <a:r>
            <a:rPr lang="hu-HU" sz="3000" dirty="0" err="1"/>
            <a:t>target</a:t>
          </a:r>
          <a:r>
            <a:rPr lang="en-GB" sz="3000" dirty="0"/>
            <a:t> v</a:t>
          </a:r>
          <a:r>
            <a:rPr lang="hu-HU" sz="3000" dirty="0" err="1"/>
            <a:t>áltozók</a:t>
          </a:r>
          <a:endParaRPr lang="en-US" sz="3000" dirty="0"/>
        </a:p>
      </dgm:t>
    </dgm:pt>
    <dgm:pt modelId="{B29B6FAF-E508-47F0-B70E-23DCEB3AB031}" type="parTrans" cxnId="{21628255-01E6-4466-B8AE-DCC3F6085FD3}">
      <dgm:prSet/>
      <dgm:spPr/>
      <dgm:t>
        <a:bodyPr/>
        <a:lstStyle/>
        <a:p>
          <a:endParaRPr lang="en-US"/>
        </a:p>
      </dgm:t>
    </dgm:pt>
    <dgm:pt modelId="{E8D79A4D-048A-40A7-BF08-7477714068E2}" type="sibTrans" cxnId="{21628255-01E6-4466-B8AE-DCC3F6085FD3}">
      <dgm:prSet/>
      <dgm:spPr/>
      <dgm:t>
        <a:bodyPr/>
        <a:lstStyle/>
        <a:p>
          <a:endParaRPr lang="en-US"/>
        </a:p>
      </dgm:t>
    </dgm:pt>
    <dgm:pt modelId="{83AEC861-053D-45B1-AE02-A63AB9DA20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000" dirty="0"/>
            <a:t>Validation</a:t>
          </a:r>
          <a:r>
            <a:rPr lang="hu-HU" sz="3000" dirty="0"/>
            <a:t> </a:t>
          </a:r>
          <a:r>
            <a:rPr lang="hu-HU" sz="3000" dirty="0" err="1"/>
            <a:t>set</a:t>
          </a:r>
          <a:r>
            <a:rPr lang="en-GB" sz="3000" dirty="0"/>
            <a:t> – 20%</a:t>
          </a:r>
          <a:endParaRPr lang="en-US" sz="3000" dirty="0"/>
        </a:p>
      </dgm:t>
    </dgm:pt>
    <dgm:pt modelId="{68581F5D-7067-47C5-8AFA-2BC98A52F808}" type="parTrans" cxnId="{1D7EDAC0-3354-46B9-BD4B-794F1EB4F989}">
      <dgm:prSet/>
      <dgm:spPr/>
      <dgm:t>
        <a:bodyPr/>
        <a:lstStyle/>
        <a:p>
          <a:endParaRPr lang="hu-HU"/>
        </a:p>
      </dgm:t>
    </dgm:pt>
    <dgm:pt modelId="{61F345A5-991E-4110-A53E-7D50D96D0CC2}" type="sibTrans" cxnId="{1D7EDAC0-3354-46B9-BD4B-794F1EB4F989}">
      <dgm:prSet/>
      <dgm:spPr/>
      <dgm:t>
        <a:bodyPr/>
        <a:lstStyle/>
        <a:p>
          <a:endParaRPr lang="hu-HU"/>
        </a:p>
      </dgm:t>
    </dgm:pt>
    <dgm:pt modelId="{2F41961B-7A9C-41BE-95A3-ACBE026BE0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Training: fit</a:t>
          </a:r>
          <a:r>
            <a:rPr lang="en-GB" sz="3000" dirty="0"/>
            <a:t>()</a:t>
          </a:r>
          <a:endParaRPr lang="en-US" sz="3000" dirty="0"/>
        </a:p>
      </dgm:t>
    </dgm:pt>
    <dgm:pt modelId="{2A6B9C19-7412-4EA6-AC8F-49994C1FEBE3}" type="parTrans" cxnId="{CAB9167C-8374-49FA-BA8E-001D70F09BC0}">
      <dgm:prSet/>
      <dgm:spPr/>
      <dgm:t>
        <a:bodyPr/>
        <a:lstStyle/>
        <a:p>
          <a:endParaRPr lang="hu-HU"/>
        </a:p>
      </dgm:t>
    </dgm:pt>
    <dgm:pt modelId="{677F39A9-8599-471C-9982-035477A2C388}" type="sibTrans" cxnId="{CAB9167C-8374-49FA-BA8E-001D70F09BC0}">
      <dgm:prSet/>
      <dgm:spPr/>
      <dgm:t>
        <a:bodyPr/>
        <a:lstStyle/>
        <a:p>
          <a:endParaRPr lang="hu-HU"/>
        </a:p>
      </dgm:t>
    </dgm:pt>
    <dgm:pt modelId="{D1633C98-3C31-4B65-ACDE-5AF7BA5664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Prediction: predict()</a:t>
          </a:r>
        </a:p>
      </dgm:t>
    </dgm:pt>
    <dgm:pt modelId="{5B4F762B-1C67-4F92-B8AD-4BE5BF5AD2FA}" type="parTrans" cxnId="{D199416E-D810-43ED-83A6-753567B49795}">
      <dgm:prSet/>
      <dgm:spPr/>
      <dgm:t>
        <a:bodyPr/>
        <a:lstStyle/>
        <a:p>
          <a:endParaRPr lang="hu-HU"/>
        </a:p>
      </dgm:t>
    </dgm:pt>
    <dgm:pt modelId="{BAA53316-DC9F-462F-8FC2-2E2EC9D85E7A}" type="sibTrans" cxnId="{D199416E-D810-43ED-83A6-753567B49795}">
      <dgm:prSet/>
      <dgm:spPr/>
      <dgm:t>
        <a:bodyPr/>
        <a:lstStyle/>
        <a:p>
          <a:endParaRPr lang="hu-HU"/>
        </a:p>
      </dgm:t>
    </dgm:pt>
    <dgm:pt modelId="{D9B52A17-F363-48EC-B62B-792B59165B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Mean squared error</a:t>
          </a:r>
        </a:p>
      </dgm:t>
    </dgm:pt>
    <dgm:pt modelId="{8DA554FB-3F68-457B-A470-2EB756C57AAB}" type="parTrans" cxnId="{C3988AAA-AEC7-40F2-823B-31B6F539CB23}">
      <dgm:prSet/>
      <dgm:spPr/>
      <dgm:t>
        <a:bodyPr/>
        <a:lstStyle/>
        <a:p>
          <a:endParaRPr lang="hu-HU"/>
        </a:p>
      </dgm:t>
    </dgm:pt>
    <dgm:pt modelId="{8A856785-4EEE-45A7-8960-859390267F91}" type="sibTrans" cxnId="{C3988AAA-AEC7-40F2-823B-31B6F539CB23}">
      <dgm:prSet/>
      <dgm:spPr/>
      <dgm:t>
        <a:bodyPr/>
        <a:lstStyle/>
        <a:p>
          <a:endParaRPr lang="hu-HU"/>
        </a:p>
      </dgm:t>
    </dgm:pt>
    <dgm:pt modelId="{154D9E1E-9E01-429F-B82C-D1BDCB3ACBE8}" type="pres">
      <dgm:prSet presAssocID="{F880DA55-51D7-4CE9-851E-48E9A4A7E9BE}" presName="linear" presStyleCnt="0">
        <dgm:presLayoutVars>
          <dgm:dir/>
          <dgm:animLvl val="lvl"/>
          <dgm:resizeHandles val="exact"/>
        </dgm:presLayoutVars>
      </dgm:prSet>
      <dgm:spPr/>
    </dgm:pt>
    <dgm:pt modelId="{5F6047A9-9C5C-44EF-8CD3-C178BA5F7539}" type="pres">
      <dgm:prSet presAssocID="{10106EBE-18AA-4FFB-B657-B740AEE7FC0B}" presName="parentLin" presStyleCnt="0"/>
      <dgm:spPr/>
    </dgm:pt>
    <dgm:pt modelId="{17E88604-855D-4E72-8B7A-59F3974975BB}" type="pres">
      <dgm:prSet presAssocID="{10106EBE-18AA-4FFB-B657-B740AEE7FC0B}" presName="parentLeftMargin" presStyleLbl="node1" presStyleIdx="0" presStyleCnt="1"/>
      <dgm:spPr/>
    </dgm:pt>
    <dgm:pt modelId="{9FF6A6CD-9425-49C0-9736-B9A43406B951}" type="pres">
      <dgm:prSet presAssocID="{10106EBE-18AA-4FFB-B657-B740AEE7FC0B}" presName="parentText" presStyleLbl="node1" presStyleIdx="0" presStyleCnt="1" custScaleX="142857" custScaleY="96427" custLinFactNeighborX="-56202" custLinFactNeighborY="-1823">
        <dgm:presLayoutVars>
          <dgm:chMax val="0"/>
          <dgm:bulletEnabled val="1"/>
        </dgm:presLayoutVars>
      </dgm:prSet>
      <dgm:spPr/>
    </dgm:pt>
    <dgm:pt modelId="{E14CFAF1-6949-4373-B34D-0C3248C2A3E9}" type="pres">
      <dgm:prSet presAssocID="{10106EBE-18AA-4FFB-B657-B740AEE7FC0B}" presName="negativeSpace" presStyleCnt="0"/>
      <dgm:spPr/>
    </dgm:pt>
    <dgm:pt modelId="{ADFABD8E-CDFC-492E-BC6B-A6FBE46BFD51}" type="pres">
      <dgm:prSet presAssocID="{10106EBE-18AA-4FFB-B657-B740AEE7FC0B}" presName="childText" presStyleLbl="conFgAcc1" presStyleIdx="0" presStyleCnt="1" custScaleY="96784">
        <dgm:presLayoutVars>
          <dgm:bulletEnabled val="1"/>
        </dgm:presLayoutVars>
      </dgm:prSet>
      <dgm:spPr/>
    </dgm:pt>
  </dgm:ptLst>
  <dgm:cxnLst>
    <dgm:cxn modelId="{6F10050F-2165-40CB-9303-3FA83FCAB4DB}" type="presOf" srcId="{10106EBE-18AA-4FFB-B657-B740AEE7FC0B}" destId="{17E88604-855D-4E72-8B7A-59F3974975BB}" srcOrd="0" destOrd="0" presId="urn:microsoft.com/office/officeart/2005/8/layout/list1"/>
    <dgm:cxn modelId="{EBEE4E3E-5DA7-4BFA-8944-4E629E1BCAFD}" type="presOf" srcId="{D1633C98-3C31-4B65-ACDE-5AF7BA5664AF}" destId="{ADFABD8E-CDFC-492E-BC6B-A6FBE46BFD51}" srcOrd="0" destOrd="3" presId="urn:microsoft.com/office/officeart/2005/8/layout/list1"/>
    <dgm:cxn modelId="{D199416E-D810-43ED-83A6-753567B49795}" srcId="{10106EBE-18AA-4FFB-B657-B740AEE7FC0B}" destId="{D1633C98-3C31-4B65-ACDE-5AF7BA5664AF}" srcOrd="3" destOrd="0" parTransId="{5B4F762B-1C67-4F92-B8AD-4BE5BF5AD2FA}" sibTransId="{BAA53316-DC9F-462F-8FC2-2E2EC9D85E7A}"/>
    <dgm:cxn modelId="{21628255-01E6-4466-B8AE-DCC3F6085FD3}" srcId="{10106EBE-18AA-4FFB-B657-B740AEE7FC0B}" destId="{E003C43F-FDB5-4841-BD1D-EC0AE2EAB357}" srcOrd="0" destOrd="0" parTransId="{B29B6FAF-E508-47F0-B70E-23DCEB3AB031}" sibTransId="{E8D79A4D-048A-40A7-BF08-7477714068E2}"/>
    <dgm:cxn modelId="{CAB9167C-8374-49FA-BA8E-001D70F09BC0}" srcId="{10106EBE-18AA-4FFB-B657-B740AEE7FC0B}" destId="{2F41961B-7A9C-41BE-95A3-ACBE026BE0D4}" srcOrd="2" destOrd="0" parTransId="{2A6B9C19-7412-4EA6-AC8F-49994C1FEBE3}" sibTransId="{677F39A9-8599-471C-9982-035477A2C388}"/>
    <dgm:cxn modelId="{D565F183-5ADF-45E3-80CA-E6F8F462F1C0}" type="presOf" srcId="{E003C43F-FDB5-4841-BD1D-EC0AE2EAB357}" destId="{ADFABD8E-CDFC-492E-BC6B-A6FBE46BFD51}" srcOrd="0" destOrd="0" presId="urn:microsoft.com/office/officeart/2005/8/layout/list1"/>
    <dgm:cxn modelId="{34811694-427D-478B-BB8E-223DD0024416}" type="presOf" srcId="{83AEC861-053D-45B1-AE02-A63AB9DA20EE}" destId="{ADFABD8E-CDFC-492E-BC6B-A6FBE46BFD51}" srcOrd="0" destOrd="1" presId="urn:microsoft.com/office/officeart/2005/8/layout/list1"/>
    <dgm:cxn modelId="{C3988AAA-AEC7-40F2-823B-31B6F539CB23}" srcId="{10106EBE-18AA-4FFB-B657-B740AEE7FC0B}" destId="{D9B52A17-F363-48EC-B62B-792B59165B86}" srcOrd="4" destOrd="0" parTransId="{8DA554FB-3F68-457B-A470-2EB756C57AAB}" sibTransId="{8A856785-4EEE-45A7-8960-859390267F91}"/>
    <dgm:cxn modelId="{56B596AF-4741-460D-998C-8CE3550D8BB2}" type="presOf" srcId="{D9B52A17-F363-48EC-B62B-792B59165B86}" destId="{ADFABD8E-CDFC-492E-BC6B-A6FBE46BFD51}" srcOrd="0" destOrd="4" presId="urn:microsoft.com/office/officeart/2005/8/layout/list1"/>
    <dgm:cxn modelId="{B4ABC6B1-DBC3-4DFF-A396-9894D39E576E}" type="presOf" srcId="{10106EBE-18AA-4FFB-B657-B740AEE7FC0B}" destId="{9FF6A6CD-9425-49C0-9736-B9A43406B951}" srcOrd="1" destOrd="0" presId="urn:microsoft.com/office/officeart/2005/8/layout/list1"/>
    <dgm:cxn modelId="{1D7EDAC0-3354-46B9-BD4B-794F1EB4F989}" srcId="{10106EBE-18AA-4FFB-B657-B740AEE7FC0B}" destId="{83AEC861-053D-45B1-AE02-A63AB9DA20EE}" srcOrd="1" destOrd="0" parTransId="{68581F5D-7067-47C5-8AFA-2BC98A52F808}" sibTransId="{61F345A5-991E-4110-A53E-7D50D96D0CC2}"/>
    <dgm:cxn modelId="{D309D7C4-9B80-4394-AFF3-66ABCF78CB7F}" type="presOf" srcId="{F880DA55-51D7-4CE9-851E-48E9A4A7E9BE}" destId="{154D9E1E-9E01-429F-B82C-D1BDCB3ACBE8}" srcOrd="0" destOrd="0" presId="urn:microsoft.com/office/officeart/2005/8/layout/list1"/>
    <dgm:cxn modelId="{62B3EBE9-F66B-4B90-A2D5-F7A0382ED601}" srcId="{F880DA55-51D7-4CE9-851E-48E9A4A7E9BE}" destId="{10106EBE-18AA-4FFB-B657-B740AEE7FC0B}" srcOrd="0" destOrd="0" parTransId="{6EF12647-A739-4681-BBF1-C55FF5756C37}" sibTransId="{ED3BAFF1-CCDB-48A4-B959-9BD1DCA45BF4}"/>
    <dgm:cxn modelId="{01642BFC-E12B-4763-A383-B168C76D0D9A}" type="presOf" srcId="{2F41961B-7A9C-41BE-95A3-ACBE026BE0D4}" destId="{ADFABD8E-CDFC-492E-BC6B-A6FBE46BFD51}" srcOrd="0" destOrd="2" presId="urn:microsoft.com/office/officeart/2005/8/layout/list1"/>
    <dgm:cxn modelId="{E9037F13-930C-4784-9DB5-13E183FB1005}" type="presParOf" srcId="{154D9E1E-9E01-429F-B82C-D1BDCB3ACBE8}" destId="{5F6047A9-9C5C-44EF-8CD3-C178BA5F7539}" srcOrd="0" destOrd="0" presId="urn:microsoft.com/office/officeart/2005/8/layout/list1"/>
    <dgm:cxn modelId="{6018AFE2-AE68-466B-B3F6-40514D74FDDD}" type="presParOf" srcId="{5F6047A9-9C5C-44EF-8CD3-C178BA5F7539}" destId="{17E88604-855D-4E72-8B7A-59F3974975BB}" srcOrd="0" destOrd="0" presId="urn:microsoft.com/office/officeart/2005/8/layout/list1"/>
    <dgm:cxn modelId="{72891779-D5E6-4AC4-A799-0EAD13B605F7}" type="presParOf" srcId="{5F6047A9-9C5C-44EF-8CD3-C178BA5F7539}" destId="{9FF6A6CD-9425-49C0-9736-B9A43406B951}" srcOrd="1" destOrd="0" presId="urn:microsoft.com/office/officeart/2005/8/layout/list1"/>
    <dgm:cxn modelId="{A106AF3A-F53D-4EDB-BD42-8D055F38A154}" type="presParOf" srcId="{154D9E1E-9E01-429F-B82C-D1BDCB3ACBE8}" destId="{E14CFAF1-6949-4373-B34D-0C3248C2A3E9}" srcOrd="1" destOrd="0" presId="urn:microsoft.com/office/officeart/2005/8/layout/list1"/>
    <dgm:cxn modelId="{59E32E7D-CBDD-476E-A98C-93181C63D0B6}" type="presParOf" srcId="{154D9E1E-9E01-429F-B82C-D1BDCB3ACBE8}" destId="{ADFABD8E-CDFC-492E-BC6B-A6FBE46BFD5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43A82-F192-4C37-A7A3-CA9D8470E4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870F25-C147-4A8B-9E9D-65C3C12F47F4}">
      <dgm:prSet/>
      <dgm:spPr/>
      <dgm:t>
        <a:bodyPr/>
        <a:lstStyle/>
        <a:p>
          <a:r>
            <a:rPr lang="hu-HU"/>
            <a:t>Ez csak az üzemanyag ára</a:t>
          </a:r>
          <a:endParaRPr lang="en-US"/>
        </a:p>
      </dgm:t>
    </dgm:pt>
    <dgm:pt modelId="{B3C1EEA8-AFCE-45B4-8E6A-D9D6AEFB3206}" type="parTrans" cxnId="{D3D65795-E194-43D8-9A6B-F5AB03C1B427}">
      <dgm:prSet/>
      <dgm:spPr/>
      <dgm:t>
        <a:bodyPr/>
        <a:lstStyle/>
        <a:p>
          <a:endParaRPr lang="en-US"/>
        </a:p>
      </dgm:t>
    </dgm:pt>
    <dgm:pt modelId="{87A58EA7-AE9B-4D09-96C3-62DB07AF35F1}" type="sibTrans" cxnId="{D3D65795-E194-43D8-9A6B-F5AB03C1B427}">
      <dgm:prSet/>
      <dgm:spPr/>
      <dgm:t>
        <a:bodyPr/>
        <a:lstStyle/>
        <a:p>
          <a:endParaRPr lang="en-US"/>
        </a:p>
      </dgm:t>
    </dgm:pt>
    <dgm:pt modelId="{8AD72284-E67E-4215-9CE5-53F868229F87}">
      <dgm:prSet/>
      <dgm:spPr/>
      <dgm:t>
        <a:bodyPr/>
        <a:lstStyle/>
        <a:p>
          <a:r>
            <a:rPr lang="hu-HU"/>
            <a:t>Hogyan lehet ezt használni</a:t>
          </a:r>
          <a:r>
            <a:rPr lang="en-GB"/>
            <a:t>?</a:t>
          </a:r>
          <a:endParaRPr lang="en-US"/>
        </a:p>
      </dgm:t>
    </dgm:pt>
    <dgm:pt modelId="{39600B96-745A-4929-BEB1-10B19D95B5E3}" type="parTrans" cxnId="{7AA9CCB9-6306-458D-BD29-5A091B37EDE1}">
      <dgm:prSet/>
      <dgm:spPr/>
      <dgm:t>
        <a:bodyPr/>
        <a:lstStyle/>
        <a:p>
          <a:endParaRPr lang="en-US"/>
        </a:p>
      </dgm:t>
    </dgm:pt>
    <dgm:pt modelId="{1630B342-5ADD-42E1-BC18-47D5D3D5E4DA}" type="sibTrans" cxnId="{7AA9CCB9-6306-458D-BD29-5A091B37EDE1}">
      <dgm:prSet/>
      <dgm:spPr/>
      <dgm:t>
        <a:bodyPr/>
        <a:lstStyle/>
        <a:p>
          <a:endParaRPr lang="en-US"/>
        </a:p>
      </dgm:t>
    </dgm:pt>
    <dgm:pt modelId="{104E4A3A-9168-44D6-B363-C12B758E5DB3}">
      <dgm:prSet/>
      <dgm:spPr/>
      <dgm:t>
        <a:bodyPr/>
        <a:lstStyle/>
        <a:p>
          <a:r>
            <a:rPr lang="hu-HU"/>
            <a:t>Volán GTFS</a:t>
          </a:r>
          <a:endParaRPr lang="en-US"/>
        </a:p>
      </dgm:t>
    </dgm:pt>
    <dgm:pt modelId="{5230DF90-A788-4DCF-9FD6-996C7E9C625C}" type="parTrans" cxnId="{32DA8AF0-9BC7-450E-8D5B-9C985C456413}">
      <dgm:prSet/>
      <dgm:spPr/>
      <dgm:t>
        <a:bodyPr/>
        <a:lstStyle/>
        <a:p>
          <a:endParaRPr lang="en-US"/>
        </a:p>
      </dgm:t>
    </dgm:pt>
    <dgm:pt modelId="{AF3C5B52-EDBE-41D0-9B79-F29D6E4A6AD8}" type="sibTrans" cxnId="{32DA8AF0-9BC7-450E-8D5B-9C985C456413}">
      <dgm:prSet/>
      <dgm:spPr/>
      <dgm:t>
        <a:bodyPr/>
        <a:lstStyle/>
        <a:p>
          <a:endParaRPr lang="en-US"/>
        </a:p>
      </dgm:t>
    </dgm:pt>
    <dgm:pt modelId="{043BB33C-B751-4D4C-9697-9C165F636DC3}">
      <dgm:prSet/>
      <dgm:spPr/>
      <dgm:t>
        <a:bodyPr/>
        <a:lstStyle/>
        <a:p>
          <a:r>
            <a:rPr lang="hu-HU"/>
            <a:t>Több adat</a:t>
          </a:r>
          <a:endParaRPr lang="en-US"/>
        </a:p>
      </dgm:t>
    </dgm:pt>
    <dgm:pt modelId="{713B2AB3-D6EA-4C9F-99AF-09CBA75F2FB4}" type="parTrans" cxnId="{758FD39E-CF2A-4B36-9B8D-5E122641D206}">
      <dgm:prSet/>
      <dgm:spPr/>
      <dgm:t>
        <a:bodyPr/>
        <a:lstStyle/>
        <a:p>
          <a:endParaRPr lang="en-US"/>
        </a:p>
      </dgm:t>
    </dgm:pt>
    <dgm:pt modelId="{50CD892D-F18C-4AE1-B9EE-BF19B9215F1C}" type="sibTrans" cxnId="{758FD39E-CF2A-4B36-9B8D-5E122641D206}">
      <dgm:prSet/>
      <dgm:spPr/>
      <dgm:t>
        <a:bodyPr/>
        <a:lstStyle/>
        <a:p>
          <a:endParaRPr lang="en-US"/>
        </a:p>
      </dgm:t>
    </dgm:pt>
    <dgm:pt modelId="{01863554-C751-420F-9162-1D9FA836A382}">
      <dgm:prSet/>
      <dgm:spPr/>
      <dgm:t>
        <a:bodyPr/>
        <a:lstStyle/>
        <a:p>
          <a:r>
            <a:rPr lang="en-GB"/>
            <a:t>Ensamble m</a:t>
          </a:r>
          <a:r>
            <a:rPr lang="hu-HU"/>
            <a:t>ódszer, Random Forest</a:t>
          </a:r>
          <a:endParaRPr lang="en-US"/>
        </a:p>
      </dgm:t>
    </dgm:pt>
    <dgm:pt modelId="{467E7AFE-AEC8-4DD7-9A94-0C2B4819BAFB}" type="parTrans" cxnId="{65CC89BD-17CF-4FA7-AE3D-07F35FF18134}">
      <dgm:prSet/>
      <dgm:spPr/>
      <dgm:t>
        <a:bodyPr/>
        <a:lstStyle/>
        <a:p>
          <a:endParaRPr lang="en-US"/>
        </a:p>
      </dgm:t>
    </dgm:pt>
    <dgm:pt modelId="{33FCDDEB-78F4-4FD2-AC71-07081DD1F322}" type="sibTrans" cxnId="{65CC89BD-17CF-4FA7-AE3D-07F35FF18134}">
      <dgm:prSet/>
      <dgm:spPr/>
      <dgm:t>
        <a:bodyPr/>
        <a:lstStyle/>
        <a:p>
          <a:endParaRPr lang="en-US"/>
        </a:p>
      </dgm:t>
    </dgm:pt>
    <dgm:pt modelId="{0E27C6F8-03C7-425B-B210-5640A8B56EF3}" type="pres">
      <dgm:prSet presAssocID="{82543A82-F192-4C37-A7A3-CA9D8470E475}" presName="linear" presStyleCnt="0">
        <dgm:presLayoutVars>
          <dgm:animLvl val="lvl"/>
          <dgm:resizeHandles val="exact"/>
        </dgm:presLayoutVars>
      </dgm:prSet>
      <dgm:spPr/>
    </dgm:pt>
    <dgm:pt modelId="{7763AE63-2F55-4CB6-A70B-785C075BC771}" type="pres">
      <dgm:prSet presAssocID="{97870F25-C147-4A8B-9E9D-65C3C12F47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F32C542-F2E4-4745-8A33-8206A4AB838F}" type="pres">
      <dgm:prSet presAssocID="{87A58EA7-AE9B-4D09-96C3-62DB07AF35F1}" presName="spacer" presStyleCnt="0"/>
      <dgm:spPr/>
    </dgm:pt>
    <dgm:pt modelId="{C78A275E-FE99-432C-AF86-CD8FDB9F61EB}" type="pres">
      <dgm:prSet presAssocID="{8AD72284-E67E-4215-9CE5-53F868229F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D1D47F-6D5E-4B6B-8726-91330BD6589D}" type="pres">
      <dgm:prSet presAssocID="{1630B342-5ADD-42E1-BC18-47D5D3D5E4DA}" presName="spacer" presStyleCnt="0"/>
      <dgm:spPr/>
    </dgm:pt>
    <dgm:pt modelId="{4B786177-AB3E-43EE-870A-DC05D4733DA9}" type="pres">
      <dgm:prSet presAssocID="{104E4A3A-9168-44D6-B363-C12B758E5D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12E9F0-392E-4652-998B-173600845206}" type="pres">
      <dgm:prSet presAssocID="{AF3C5B52-EDBE-41D0-9B79-F29D6E4A6AD8}" presName="spacer" presStyleCnt="0"/>
      <dgm:spPr/>
    </dgm:pt>
    <dgm:pt modelId="{F5C41A11-46E5-4EA9-923F-D53D9380E236}" type="pres">
      <dgm:prSet presAssocID="{043BB33C-B751-4D4C-9697-9C165F636D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2D4775-9930-4BCD-893E-BF2E124D9A2A}" type="pres">
      <dgm:prSet presAssocID="{50CD892D-F18C-4AE1-B9EE-BF19B9215F1C}" presName="spacer" presStyleCnt="0"/>
      <dgm:spPr/>
    </dgm:pt>
    <dgm:pt modelId="{B472AAB8-EF10-4976-BD7E-2017A29AC367}" type="pres">
      <dgm:prSet presAssocID="{01863554-C751-420F-9162-1D9FA836A3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EC4F5E-C51E-4A27-B8F1-B14ED2AC1BDE}" type="presOf" srcId="{82543A82-F192-4C37-A7A3-CA9D8470E475}" destId="{0E27C6F8-03C7-425B-B210-5640A8B56EF3}" srcOrd="0" destOrd="0" presId="urn:microsoft.com/office/officeart/2005/8/layout/vList2"/>
    <dgm:cxn modelId="{D3D65795-E194-43D8-9A6B-F5AB03C1B427}" srcId="{82543A82-F192-4C37-A7A3-CA9D8470E475}" destId="{97870F25-C147-4A8B-9E9D-65C3C12F47F4}" srcOrd="0" destOrd="0" parTransId="{B3C1EEA8-AFCE-45B4-8E6A-D9D6AEFB3206}" sibTransId="{87A58EA7-AE9B-4D09-96C3-62DB07AF35F1}"/>
    <dgm:cxn modelId="{97C3829E-89ED-4560-89E7-D916233FDC21}" type="presOf" srcId="{97870F25-C147-4A8B-9E9D-65C3C12F47F4}" destId="{7763AE63-2F55-4CB6-A70B-785C075BC771}" srcOrd="0" destOrd="0" presId="urn:microsoft.com/office/officeart/2005/8/layout/vList2"/>
    <dgm:cxn modelId="{758FD39E-CF2A-4B36-9B8D-5E122641D206}" srcId="{82543A82-F192-4C37-A7A3-CA9D8470E475}" destId="{043BB33C-B751-4D4C-9697-9C165F636DC3}" srcOrd="3" destOrd="0" parTransId="{713B2AB3-D6EA-4C9F-99AF-09CBA75F2FB4}" sibTransId="{50CD892D-F18C-4AE1-B9EE-BF19B9215F1C}"/>
    <dgm:cxn modelId="{1C56B0B5-724E-478F-8093-4A4406AB32C3}" type="presOf" srcId="{01863554-C751-420F-9162-1D9FA836A382}" destId="{B472AAB8-EF10-4976-BD7E-2017A29AC367}" srcOrd="0" destOrd="0" presId="urn:microsoft.com/office/officeart/2005/8/layout/vList2"/>
    <dgm:cxn modelId="{7AA9CCB9-6306-458D-BD29-5A091B37EDE1}" srcId="{82543A82-F192-4C37-A7A3-CA9D8470E475}" destId="{8AD72284-E67E-4215-9CE5-53F868229F87}" srcOrd="1" destOrd="0" parTransId="{39600B96-745A-4929-BEB1-10B19D95B5E3}" sibTransId="{1630B342-5ADD-42E1-BC18-47D5D3D5E4DA}"/>
    <dgm:cxn modelId="{65CC89BD-17CF-4FA7-AE3D-07F35FF18134}" srcId="{82543A82-F192-4C37-A7A3-CA9D8470E475}" destId="{01863554-C751-420F-9162-1D9FA836A382}" srcOrd="4" destOrd="0" parTransId="{467E7AFE-AEC8-4DD7-9A94-0C2B4819BAFB}" sibTransId="{33FCDDEB-78F4-4FD2-AC71-07081DD1F322}"/>
    <dgm:cxn modelId="{4F7BFACF-526D-45B2-B2CA-920D0F989A77}" type="presOf" srcId="{104E4A3A-9168-44D6-B363-C12B758E5DB3}" destId="{4B786177-AB3E-43EE-870A-DC05D4733DA9}" srcOrd="0" destOrd="0" presId="urn:microsoft.com/office/officeart/2005/8/layout/vList2"/>
    <dgm:cxn modelId="{F2B35DDE-7255-44B5-BE16-8CC11F5BBC19}" type="presOf" srcId="{8AD72284-E67E-4215-9CE5-53F868229F87}" destId="{C78A275E-FE99-432C-AF86-CD8FDB9F61EB}" srcOrd="0" destOrd="0" presId="urn:microsoft.com/office/officeart/2005/8/layout/vList2"/>
    <dgm:cxn modelId="{32DA8AF0-9BC7-450E-8D5B-9C985C456413}" srcId="{82543A82-F192-4C37-A7A3-CA9D8470E475}" destId="{104E4A3A-9168-44D6-B363-C12B758E5DB3}" srcOrd="2" destOrd="0" parTransId="{5230DF90-A788-4DCF-9FD6-996C7E9C625C}" sibTransId="{AF3C5B52-EDBE-41D0-9B79-F29D6E4A6AD8}"/>
    <dgm:cxn modelId="{1B494CFE-BE7E-4C1E-8C40-56B529B1C2B6}" type="presOf" srcId="{043BB33C-B751-4D4C-9697-9C165F636DC3}" destId="{F5C41A11-46E5-4EA9-923F-D53D9380E236}" srcOrd="0" destOrd="0" presId="urn:microsoft.com/office/officeart/2005/8/layout/vList2"/>
    <dgm:cxn modelId="{6E61ED94-63A7-4BC2-9162-15C73E1DC0A5}" type="presParOf" srcId="{0E27C6F8-03C7-425B-B210-5640A8B56EF3}" destId="{7763AE63-2F55-4CB6-A70B-785C075BC771}" srcOrd="0" destOrd="0" presId="urn:microsoft.com/office/officeart/2005/8/layout/vList2"/>
    <dgm:cxn modelId="{2BF4A866-7DAF-4B7F-A6EA-5C6BA45566B9}" type="presParOf" srcId="{0E27C6F8-03C7-425B-B210-5640A8B56EF3}" destId="{1F32C542-F2E4-4745-8A33-8206A4AB838F}" srcOrd="1" destOrd="0" presId="urn:microsoft.com/office/officeart/2005/8/layout/vList2"/>
    <dgm:cxn modelId="{E1FD149D-2FE2-45EE-97D1-4CE66407AEC9}" type="presParOf" srcId="{0E27C6F8-03C7-425B-B210-5640A8B56EF3}" destId="{C78A275E-FE99-432C-AF86-CD8FDB9F61EB}" srcOrd="2" destOrd="0" presId="urn:microsoft.com/office/officeart/2005/8/layout/vList2"/>
    <dgm:cxn modelId="{E3A5761B-BF35-45A7-ABE2-DF0BB32AC0F6}" type="presParOf" srcId="{0E27C6F8-03C7-425B-B210-5640A8B56EF3}" destId="{DBD1D47F-6D5E-4B6B-8726-91330BD6589D}" srcOrd="3" destOrd="0" presId="urn:microsoft.com/office/officeart/2005/8/layout/vList2"/>
    <dgm:cxn modelId="{41788C7C-6E05-4229-B317-D7DA6D44EDCB}" type="presParOf" srcId="{0E27C6F8-03C7-425B-B210-5640A8B56EF3}" destId="{4B786177-AB3E-43EE-870A-DC05D4733DA9}" srcOrd="4" destOrd="0" presId="urn:microsoft.com/office/officeart/2005/8/layout/vList2"/>
    <dgm:cxn modelId="{D0CD7437-568A-4480-B9D8-1C7B6A529C40}" type="presParOf" srcId="{0E27C6F8-03C7-425B-B210-5640A8B56EF3}" destId="{2C12E9F0-392E-4652-998B-173600845206}" srcOrd="5" destOrd="0" presId="urn:microsoft.com/office/officeart/2005/8/layout/vList2"/>
    <dgm:cxn modelId="{E1F57BB7-4455-4F6A-94B3-896F23B8587B}" type="presParOf" srcId="{0E27C6F8-03C7-425B-B210-5640A8B56EF3}" destId="{F5C41A11-46E5-4EA9-923F-D53D9380E236}" srcOrd="6" destOrd="0" presId="urn:microsoft.com/office/officeart/2005/8/layout/vList2"/>
    <dgm:cxn modelId="{26C22F2E-57E3-4E73-ADDA-2CB2C1DD2B6E}" type="presParOf" srcId="{0E27C6F8-03C7-425B-B210-5640A8B56EF3}" destId="{712D4775-9930-4BCD-893E-BF2E124D9A2A}" srcOrd="7" destOrd="0" presId="urn:microsoft.com/office/officeart/2005/8/layout/vList2"/>
    <dgm:cxn modelId="{F445F7C6-EB22-48F6-8FF6-E5C62271B90A}" type="presParOf" srcId="{0E27C6F8-03C7-425B-B210-5640A8B56EF3}" destId="{B472AAB8-EF10-4976-BD7E-2017A29AC3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ABD8E-CDFC-492E-BC6B-A6FBE46BFD51}">
      <dsp:nvSpPr>
        <dsp:cNvPr id="0" name=""/>
        <dsp:cNvSpPr/>
      </dsp:nvSpPr>
      <dsp:spPr>
        <a:xfrm>
          <a:off x="0" y="489509"/>
          <a:ext cx="5928344" cy="40559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5" tIns="1353820" rIns="46010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Kev</a:t>
          </a:r>
          <a:r>
            <a:rPr lang="hu-HU" sz="2800" kern="1200" dirty="0"/>
            <a:t>és adat </a:t>
          </a:r>
          <a:r>
            <a:rPr lang="en-GB" sz="2800" kern="1200" dirty="0"/>
            <a:t>(kb. 1500 – 1500 </a:t>
          </a:r>
          <a:r>
            <a:rPr lang="en-GB" sz="2800" kern="1200" dirty="0" err="1"/>
            <a:t>sor</a:t>
          </a:r>
          <a:r>
            <a:rPr lang="en-GB" sz="2800" kern="1200" dirty="0"/>
            <a:t>)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Könnyű értelmezhetőség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Egyszerűség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Gyors betanítás és </a:t>
          </a:r>
          <a:r>
            <a:rPr lang="hu-HU" sz="2800" kern="1200" dirty="0" err="1"/>
            <a:t>predikció</a:t>
          </a:r>
          <a:endParaRPr lang="en-US" sz="2800" kern="1200" dirty="0"/>
        </a:p>
      </dsp:txBody>
      <dsp:txXfrm>
        <a:off x="0" y="489509"/>
        <a:ext cx="5928344" cy="4055980"/>
      </dsp:txXfrm>
    </dsp:sp>
    <dsp:sp modelId="{9FF6A6CD-9425-49C0-9736-B9A43406B951}">
      <dsp:nvSpPr>
        <dsp:cNvPr id="0" name=""/>
        <dsp:cNvSpPr/>
      </dsp:nvSpPr>
      <dsp:spPr>
        <a:xfrm>
          <a:off x="296417" y="0"/>
          <a:ext cx="4149840" cy="1161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Mi</a:t>
          </a:r>
          <a:r>
            <a:rPr lang="hu-HU" sz="4000" kern="1200" dirty="0"/>
            <a:t>ért pont ez</a:t>
          </a:r>
          <a:r>
            <a:rPr lang="en-GB" sz="4000" kern="1200" dirty="0"/>
            <a:t>?</a:t>
          </a:r>
          <a:endParaRPr lang="en-US" sz="4000" kern="1200" dirty="0"/>
        </a:p>
      </dsp:txBody>
      <dsp:txXfrm>
        <a:off x="353099" y="56682"/>
        <a:ext cx="4036476" cy="1047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ABD8E-CDFC-492E-BC6B-A6FBE46BFD51}">
      <dsp:nvSpPr>
        <dsp:cNvPr id="0" name=""/>
        <dsp:cNvSpPr/>
      </dsp:nvSpPr>
      <dsp:spPr>
        <a:xfrm>
          <a:off x="0" y="1542659"/>
          <a:ext cx="5928344" cy="3902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5" tIns="1249680" rIns="460105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Feature</a:t>
          </a:r>
          <a:r>
            <a:rPr lang="hu-HU" sz="3000" kern="1200" dirty="0"/>
            <a:t> és </a:t>
          </a:r>
          <a:r>
            <a:rPr lang="hu-HU" sz="3000" kern="1200" dirty="0" err="1"/>
            <a:t>target</a:t>
          </a:r>
          <a:r>
            <a:rPr lang="en-GB" sz="3000" kern="1200" dirty="0"/>
            <a:t> v</a:t>
          </a:r>
          <a:r>
            <a:rPr lang="hu-HU" sz="3000" kern="1200" dirty="0" err="1"/>
            <a:t>áltozók</a:t>
          </a:r>
          <a:endParaRPr lang="en-US" sz="3000" kern="1200" dirty="0"/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Validation</a:t>
          </a:r>
          <a:r>
            <a:rPr lang="hu-HU" sz="3000" kern="1200" dirty="0"/>
            <a:t> </a:t>
          </a:r>
          <a:r>
            <a:rPr lang="hu-HU" sz="3000" kern="1200" dirty="0" err="1"/>
            <a:t>set</a:t>
          </a:r>
          <a:r>
            <a:rPr lang="en-GB" sz="3000" kern="1200" dirty="0"/>
            <a:t> – 20%</a:t>
          </a:r>
          <a:endParaRPr lang="en-US" sz="3000" kern="1200" dirty="0"/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Training: fit</a:t>
          </a:r>
          <a:r>
            <a:rPr lang="en-GB" sz="3000" kern="1200" dirty="0"/>
            <a:t>()</a:t>
          </a:r>
          <a:endParaRPr lang="en-US" sz="3000" kern="1200" dirty="0"/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Prediction: predict()</a:t>
          </a:r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Mean squared error</a:t>
          </a:r>
        </a:p>
      </dsp:txBody>
      <dsp:txXfrm>
        <a:off x="0" y="1542659"/>
        <a:ext cx="5928344" cy="3902330"/>
      </dsp:txXfrm>
    </dsp:sp>
    <dsp:sp modelId="{9FF6A6CD-9425-49C0-9736-B9A43406B951}">
      <dsp:nvSpPr>
        <dsp:cNvPr id="0" name=""/>
        <dsp:cNvSpPr/>
      </dsp:nvSpPr>
      <dsp:spPr>
        <a:xfrm>
          <a:off x="123612" y="631081"/>
          <a:ext cx="5644657" cy="1821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Decision </a:t>
          </a:r>
          <a:r>
            <a:rPr lang="hu-HU" sz="4000" kern="1200" dirty="0" err="1"/>
            <a:t>Tree</a:t>
          </a:r>
          <a:r>
            <a:rPr lang="hu-HU" sz="4000" kern="1200" dirty="0"/>
            <a:t> </a:t>
          </a:r>
          <a:r>
            <a:rPr lang="hu-HU" sz="4000" kern="1200" dirty="0" err="1"/>
            <a:t>Regress</a:t>
          </a:r>
          <a:r>
            <a:rPr lang="en-GB" sz="4000" kern="1200" dirty="0"/>
            <a:t>ion</a:t>
          </a:r>
          <a:r>
            <a:rPr lang="hu-HU" sz="4000" kern="1200" dirty="0"/>
            <a:t> </a:t>
          </a:r>
          <a:r>
            <a:rPr lang="en-GB" sz="4000" kern="1200" dirty="0"/>
            <a:t>- </a:t>
          </a:r>
          <a:r>
            <a:rPr lang="hu-HU" sz="4000" kern="1200" dirty="0" err="1"/>
            <a:t>sklearn</a:t>
          </a:r>
          <a:endParaRPr lang="en-US" sz="4000" kern="1200" dirty="0"/>
        </a:p>
      </dsp:txBody>
      <dsp:txXfrm>
        <a:off x="212544" y="720013"/>
        <a:ext cx="5466793" cy="1643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AE63-2F55-4CB6-A70B-785C075BC771}">
      <dsp:nvSpPr>
        <dsp:cNvPr id="0" name=""/>
        <dsp:cNvSpPr/>
      </dsp:nvSpPr>
      <dsp:spPr>
        <a:xfrm>
          <a:off x="0" y="826250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Ez csak az üzemanyag ára</a:t>
          </a:r>
          <a:endParaRPr lang="en-US" sz="2900" kern="1200"/>
        </a:p>
      </dsp:txBody>
      <dsp:txXfrm>
        <a:off x="32298" y="858548"/>
        <a:ext cx="5863748" cy="597039"/>
      </dsp:txXfrm>
    </dsp:sp>
    <dsp:sp modelId="{C78A275E-FE99-432C-AF86-CD8FDB9F61EB}">
      <dsp:nvSpPr>
        <dsp:cNvPr id="0" name=""/>
        <dsp:cNvSpPr/>
      </dsp:nvSpPr>
      <dsp:spPr>
        <a:xfrm>
          <a:off x="0" y="1571405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Hogyan lehet ezt használni</a:t>
          </a:r>
          <a:r>
            <a:rPr lang="en-GB" sz="2900" kern="1200"/>
            <a:t>?</a:t>
          </a:r>
          <a:endParaRPr lang="en-US" sz="2900" kern="1200"/>
        </a:p>
      </dsp:txBody>
      <dsp:txXfrm>
        <a:off x="32298" y="1603703"/>
        <a:ext cx="5863748" cy="597039"/>
      </dsp:txXfrm>
    </dsp:sp>
    <dsp:sp modelId="{4B786177-AB3E-43EE-870A-DC05D4733DA9}">
      <dsp:nvSpPr>
        <dsp:cNvPr id="0" name=""/>
        <dsp:cNvSpPr/>
      </dsp:nvSpPr>
      <dsp:spPr>
        <a:xfrm>
          <a:off x="0" y="231656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Volán GTFS</a:t>
          </a:r>
          <a:endParaRPr lang="en-US" sz="2900" kern="1200"/>
        </a:p>
      </dsp:txBody>
      <dsp:txXfrm>
        <a:off x="32298" y="2348859"/>
        <a:ext cx="5863748" cy="597039"/>
      </dsp:txXfrm>
    </dsp:sp>
    <dsp:sp modelId="{F5C41A11-46E5-4EA9-923F-D53D9380E236}">
      <dsp:nvSpPr>
        <dsp:cNvPr id="0" name=""/>
        <dsp:cNvSpPr/>
      </dsp:nvSpPr>
      <dsp:spPr>
        <a:xfrm>
          <a:off x="0" y="3061715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Több adat</a:t>
          </a:r>
          <a:endParaRPr lang="en-US" sz="2900" kern="1200"/>
        </a:p>
      </dsp:txBody>
      <dsp:txXfrm>
        <a:off x="32298" y="3094013"/>
        <a:ext cx="5863748" cy="597039"/>
      </dsp:txXfrm>
    </dsp:sp>
    <dsp:sp modelId="{B472AAB8-EF10-4976-BD7E-2017A29AC367}">
      <dsp:nvSpPr>
        <dsp:cNvPr id="0" name=""/>
        <dsp:cNvSpPr/>
      </dsp:nvSpPr>
      <dsp:spPr>
        <a:xfrm>
          <a:off x="0" y="380687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Ensamble m</a:t>
          </a:r>
          <a:r>
            <a:rPr lang="hu-HU" sz="2900" kern="1200"/>
            <a:t>ódszer, Random Forest</a:t>
          </a:r>
          <a:endParaRPr lang="en-US" sz="2900" kern="1200"/>
        </a:p>
      </dsp:txBody>
      <dsp:txXfrm>
        <a:off x="32298" y="3839169"/>
        <a:ext cx="5863748" cy="59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A92F12-4986-4615-B276-B68B26C9AAD0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EE4BD9-42CE-459A-AA36-508CC945C6FE}" type="datetime1">
              <a:rPr lang="hu-HU" smtClean="0"/>
              <a:t>2024. 05. 26.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0CD7D-400A-49CA-90CF-FC6D7AA42F97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D7E67-A590-472E-B95C-182EF2459674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864D9D-2651-4502-B1E0-3941CFA92C75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246008-FF53-4A32-BBB2-F4885F474A08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EE9CE-8A26-4AF8-9DE9-5651CDAC0501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E5046-9D3A-4402-B45E-024436D3E74F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8267-22BF-4B09-A3BF-D4DBEBE39906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736492-CE09-4D39-9355-1BE7E7643ABE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75B77-6A9F-42B3-9CB8-BB7A02C30E82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2A642C7D-D7C7-45D0-82D0-5CEF7E7A6E59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0BCFDEB-6CDE-442A-A16F-7D60CD471E7F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266EE93-A05A-425C-8423-1F5989961059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/>
              <a:t>E</a:t>
            </a:r>
            <a:r>
              <a:rPr lang="en-GB" sz="8000" dirty="0" err="1"/>
              <a:t>lektromos</a:t>
            </a:r>
            <a:r>
              <a:rPr lang="en-GB" sz="8000" dirty="0"/>
              <a:t> </a:t>
            </a:r>
            <a:r>
              <a:rPr lang="en-GB" sz="8000" dirty="0" err="1"/>
              <a:t>buszok</a:t>
            </a:r>
            <a:r>
              <a:rPr lang="en-GB" sz="8000" dirty="0"/>
              <a:t> </a:t>
            </a:r>
            <a:r>
              <a:rPr lang="en-GB" sz="8000" dirty="0" err="1"/>
              <a:t>Budapesten</a:t>
            </a:r>
            <a:endParaRPr lang="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zil</a:t>
            </a:r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ágyi Anna</a:t>
            </a:r>
          </a:p>
          <a:p>
            <a:pPr rtl="0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Konzulens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Alekszejenkó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Levente</a:t>
            </a:r>
            <a:endParaRPr lang="h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4" b="4738"/>
          <a:stretch/>
        </p:blipFill>
        <p:spPr>
          <a:xfrm>
            <a:off x="0" y="-270382"/>
            <a:ext cx="4905281" cy="720457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0A796-6368-881E-898B-6D96C6C5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/>
              <a:t>Eredmény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0A5F4F-106F-76BA-0680-56B58716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Elektromos</a:t>
            </a:r>
            <a:endParaRPr lang="en-US" sz="2400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8EE623-F15C-DE5B-7994-D41D5A5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sz="2400" b="1" dirty="0"/>
              <a:t>D</a:t>
            </a:r>
            <a:r>
              <a:rPr lang="hu-HU" sz="2400" b="1" dirty="0"/>
              <a:t>ízel</a:t>
            </a:r>
            <a:endParaRPr lang="en-US" sz="24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3BEDDC-9134-1523-41C8-601205F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10</a:t>
            </a:fld>
            <a:endParaRPr lang="en-US" sz="1600" dirty="0"/>
          </a:p>
        </p:txBody>
      </p:sp>
      <p:pic>
        <p:nvPicPr>
          <p:cNvPr id="6" name="Kép 5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F7017156-FED2-EF04-EE4A-6F206269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" y="2541797"/>
            <a:ext cx="5904577" cy="2906398"/>
          </a:xfrm>
          <a:prstGeom prst="rect">
            <a:avLst/>
          </a:prstGeom>
        </p:spPr>
      </p:pic>
      <p:pic>
        <p:nvPicPr>
          <p:cNvPr id="8" name="Kép 7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EED4968D-A715-6CC6-1A3C-EDCA0E0F9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/>
          <a:stretch/>
        </p:blipFill>
        <p:spPr>
          <a:xfrm>
            <a:off x="6096000" y="2541796"/>
            <a:ext cx="5827988" cy="28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0A796-6368-881E-898B-6D96C6C5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/>
              <a:t>Eredmény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0A5F4F-106F-76BA-0680-56B58716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Elektromos</a:t>
            </a:r>
            <a:endParaRPr lang="en-US" sz="2400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8EE623-F15C-DE5B-7994-D41D5A5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sz="2400" b="1" dirty="0"/>
              <a:t>D</a:t>
            </a:r>
            <a:r>
              <a:rPr lang="hu-HU" sz="2400" b="1" dirty="0"/>
              <a:t>ízel</a:t>
            </a:r>
            <a:endParaRPr lang="en-US" sz="24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3BEDDC-9134-1523-41C8-601205F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11</a:t>
            </a:fld>
            <a:endParaRPr lang="en-US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87139E-7F2A-8E2B-79EE-6A8B477A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26" y="2674086"/>
            <a:ext cx="7129576" cy="30512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3BF628C-87AF-6881-0861-9A070E27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87" y="2530327"/>
            <a:ext cx="4920726" cy="33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4E48F7-8463-07B3-0316-9D87ED89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05" y="1392044"/>
            <a:ext cx="3517567" cy="2093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u-HU" sz="6000" dirty="0"/>
              <a:t>Hogyan tovább</a:t>
            </a:r>
            <a:r>
              <a:rPr lang="en-GB" sz="6000" dirty="0"/>
              <a:t>?</a:t>
            </a:r>
            <a:endParaRPr lang="hu-HU" sz="60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590071-8033-E952-7A71-E3F97E53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12</a:t>
            </a:fld>
            <a:endParaRPr lang="en-US" sz="1600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E3CA2829-2753-F763-54F8-97EF0A23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7046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9115BDE-C9AA-97C6-8D25-E0DAEF297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GB" dirty="0"/>
              <a:t>K</a:t>
            </a:r>
            <a:r>
              <a:rPr lang="hu-HU" dirty="0" err="1"/>
              <a:t>öszönöm</a:t>
            </a:r>
            <a:r>
              <a:rPr lang="hu-HU" dirty="0"/>
              <a:t> a figyelmet</a:t>
            </a:r>
            <a:r>
              <a:rPr lang="en-GB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8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2253"/>
            <a:ext cx="10058400" cy="1318262"/>
          </a:xfrm>
        </p:spPr>
        <p:txBody>
          <a:bodyPr rtlCol="0" anchor="b">
            <a:normAutofit/>
          </a:bodyPr>
          <a:lstStyle/>
          <a:p>
            <a:pPr lvl="0" rtl="0"/>
            <a:r>
              <a:rPr lang="hu-HU" dirty="0"/>
              <a:t>Célkitűzés</a:t>
            </a:r>
            <a:endParaRPr lang="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45" y="2099388"/>
            <a:ext cx="10371909" cy="3769704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400" dirty="0"/>
              <a:t>Fejleszt</a:t>
            </a:r>
            <a:r>
              <a:rPr lang="en-GB" sz="2400" dirty="0" err="1"/>
              <a:t>eni</a:t>
            </a:r>
            <a:r>
              <a:rPr lang="hu-HU" sz="2400" dirty="0"/>
              <a:t> egy modellt, amely a buszvonalak jellemző paraméterei alapján jól becsüli, hogy érdemes-e az adott vonalat elektromos járművekkel kiszolgálni.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/>
              <a:t>Környezetbarát megoldás</a:t>
            </a:r>
            <a:r>
              <a:rPr lang="en-GB" sz="2400" dirty="0"/>
              <a:t>: cs</a:t>
            </a:r>
            <a:r>
              <a:rPr lang="hu-HU" sz="2400" dirty="0" err="1"/>
              <a:t>ökkentett</a:t>
            </a:r>
            <a:r>
              <a:rPr lang="hu-HU" sz="2400" dirty="0"/>
              <a:t> károsanyag</a:t>
            </a:r>
            <a:r>
              <a:rPr lang="en-GB" sz="2400" dirty="0"/>
              <a:t>-</a:t>
            </a:r>
            <a:r>
              <a:rPr lang="en-GB" sz="2400" dirty="0" err="1"/>
              <a:t>kibocs</a:t>
            </a:r>
            <a:r>
              <a:rPr lang="hu-HU" sz="2400" dirty="0"/>
              <a:t>átás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/>
              <a:t>Gazdasági előnyök</a:t>
            </a:r>
            <a:r>
              <a:rPr lang="hu-HU" sz="2400" dirty="0"/>
              <a:t>: Költségmegtakarítás a megfelelő választás esetén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/>
              <a:t>Kihívások</a:t>
            </a:r>
            <a:r>
              <a:rPr lang="en-GB" sz="2400" dirty="0"/>
              <a:t>: </a:t>
            </a:r>
            <a:r>
              <a:rPr lang="hu-HU" sz="2400" dirty="0"/>
              <a:t>a manuális elemzés </a:t>
            </a:r>
            <a:r>
              <a:rPr lang="en-GB" sz="2400" dirty="0" err="1"/>
              <a:t>munkaigényes</a:t>
            </a:r>
            <a:r>
              <a:rPr lang="hu-HU" sz="2400" dirty="0"/>
              <a:t>, számos tényező befolyásolja az elektromos járművek hatékonyságát</a:t>
            </a:r>
            <a:endParaRPr lang="hu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F12EAE-B9CC-5B7A-B110-F938886A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5160A-B9BB-6B4D-41D2-A4A14930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Adatgyűjtés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86D68-F5D0-9A37-160F-C0C5E76B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b="1" dirty="0"/>
              <a:t>Probléma</a:t>
            </a:r>
            <a:r>
              <a:rPr lang="en-GB" sz="2800" dirty="0"/>
              <a:t>: </a:t>
            </a:r>
            <a:r>
              <a:rPr lang="en-GB" sz="2800" dirty="0" err="1"/>
              <a:t>Nincsenek</a:t>
            </a:r>
            <a:r>
              <a:rPr lang="en-GB" sz="2800" dirty="0"/>
              <a:t> </a:t>
            </a:r>
            <a:r>
              <a:rPr lang="en-GB" sz="2800" dirty="0" err="1"/>
              <a:t>publikusan</a:t>
            </a:r>
            <a:r>
              <a:rPr lang="en-GB" sz="2800" dirty="0"/>
              <a:t> </a:t>
            </a:r>
            <a:r>
              <a:rPr lang="en-GB" sz="2800" dirty="0" err="1"/>
              <a:t>el</a:t>
            </a:r>
            <a:r>
              <a:rPr lang="hu-HU" sz="2800" dirty="0"/>
              <a:t>érhető adatok</a:t>
            </a:r>
          </a:p>
          <a:p>
            <a:r>
              <a:rPr lang="hu-HU" sz="2800" b="1" dirty="0"/>
              <a:t>Megoldás</a:t>
            </a:r>
            <a:r>
              <a:rPr lang="en-GB" sz="2800" dirty="0"/>
              <a:t>: </a:t>
            </a:r>
            <a:r>
              <a:rPr lang="en-GB" sz="2800" dirty="0" err="1"/>
              <a:t>forgalom</a:t>
            </a:r>
            <a:r>
              <a:rPr lang="en-GB" sz="2800" dirty="0"/>
              <a:t> </a:t>
            </a:r>
            <a:r>
              <a:rPr lang="en-GB" sz="2800" dirty="0" err="1"/>
              <a:t>szimul</a:t>
            </a:r>
            <a:r>
              <a:rPr lang="hu-HU" sz="2800" dirty="0" err="1"/>
              <a:t>áció</a:t>
            </a:r>
            <a:endParaRPr lang="hu-HU" sz="2800" dirty="0"/>
          </a:p>
          <a:p>
            <a:r>
              <a:rPr lang="hu-HU" sz="2800" b="1" dirty="0" err="1"/>
              <a:t>Eclipse</a:t>
            </a:r>
            <a:r>
              <a:rPr lang="hu-HU" sz="2800" b="1" dirty="0"/>
              <a:t> SUMO</a:t>
            </a:r>
            <a:r>
              <a:rPr lang="en-GB" sz="2800" b="1" dirty="0"/>
              <a:t> </a:t>
            </a:r>
            <a:r>
              <a:rPr lang="en-GB" sz="2800" dirty="0"/>
              <a:t>(</a:t>
            </a:r>
            <a:r>
              <a:rPr lang="hu-HU" sz="2800" b="0" i="0" dirty="0" err="1">
                <a:solidFill>
                  <a:srgbClr val="4C4D4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Simulation</a:t>
            </a:r>
            <a:r>
              <a:rPr lang="hu-HU" sz="2800" b="0" i="0" dirty="0">
                <a:solidFill>
                  <a:srgbClr val="4C4D4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of Urban </a:t>
            </a:r>
            <a:r>
              <a:rPr lang="hu-HU" sz="2800" b="0" i="0" dirty="0" err="1">
                <a:solidFill>
                  <a:srgbClr val="4C4D4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Mobility</a:t>
            </a:r>
            <a:r>
              <a:rPr lang="en-GB" sz="2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800" dirty="0"/>
              <a:t>Ingyenes és nyílt forgalom szimulációs eszközkészlet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800" dirty="0"/>
              <a:t>Közúti járművek, tömegközlekedés, gyalogosok modellezése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800" dirty="0"/>
              <a:t>Útvonaltervezés, vizualizáció, kibocsátás számítása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58F062-D613-1C49-005D-A4404418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7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1941492-8881-6A06-52A4-B458BF82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506464"/>
            <a:ext cx="3517567" cy="2093975"/>
          </a:xfrm>
        </p:spPr>
        <p:txBody>
          <a:bodyPr/>
          <a:lstStyle/>
          <a:p>
            <a:r>
              <a:rPr lang="en-US" dirty="0" err="1"/>
              <a:t>Budapesti</a:t>
            </a:r>
            <a:r>
              <a:rPr lang="en-US" dirty="0"/>
              <a:t> k</a:t>
            </a:r>
            <a:r>
              <a:rPr lang="hu-HU" dirty="0" err="1"/>
              <a:t>özlekedés</a:t>
            </a:r>
            <a:r>
              <a:rPr lang="hu-HU" dirty="0"/>
              <a:t> szimulálása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B75AAE3-2A5B-9A63-0584-73B02E53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812" y="765383"/>
            <a:ext cx="6213723" cy="5327233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249E-5833-CE50-4E90-7948AE2E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37" y="2884430"/>
            <a:ext cx="4058395" cy="306450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OSM Web Wizard</a:t>
            </a:r>
          </a:p>
          <a:p>
            <a:pPr lvl="1">
              <a:lnSpc>
                <a:spcPct val="150000"/>
              </a:lnSpc>
            </a:pPr>
            <a:r>
              <a:rPr lang="hu-HU" sz="2000" b="1" dirty="0">
                <a:solidFill>
                  <a:schemeClr val="bg1"/>
                </a:solidFill>
              </a:rPr>
              <a:t>Magasságadatok</a:t>
            </a:r>
            <a:r>
              <a:rPr lang="en-GB" sz="2000" dirty="0">
                <a:solidFill>
                  <a:schemeClr val="bg1"/>
                </a:solidFill>
              </a:rPr>
              <a:t>: tiff import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T</a:t>
            </a:r>
            <a:r>
              <a:rPr lang="hu-HU" sz="2000" b="1" dirty="0" err="1">
                <a:solidFill>
                  <a:schemeClr val="bg1"/>
                </a:solidFill>
              </a:rPr>
              <a:t>ömegközlekedés</a:t>
            </a:r>
            <a:r>
              <a:rPr lang="en-GB" sz="2000" dirty="0">
                <a:solidFill>
                  <a:schemeClr val="bg1"/>
                </a:solidFill>
              </a:rPr>
              <a:t>: BKK GTFS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Outputs</a:t>
            </a:r>
            <a:r>
              <a:rPr lang="en-GB" sz="2000" dirty="0">
                <a:solidFill>
                  <a:schemeClr val="bg1"/>
                </a:solidFill>
              </a:rPr>
              <a:t>: emission, battery, </a:t>
            </a:r>
            <a:r>
              <a:rPr lang="en-GB" sz="2000" dirty="0" err="1">
                <a:solidFill>
                  <a:schemeClr val="bg1"/>
                </a:solidFill>
              </a:rPr>
              <a:t>tripinfo</a:t>
            </a:r>
            <a:endParaRPr lang="en-GB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J</a:t>
            </a:r>
            <a:r>
              <a:rPr lang="hu-HU" sz="2000" dirty="0" err="1">
                <a:solidFill>
                  <a:schemeClr val="bg1"/>
                </a:solidFill>
              </a:rPr>
              <a:t>árműtípu</a:t>
            </a:r>
            <a:r>
              <a:rPr lang="en-GB" sz="2000" dirty="0">
                <a:solidFill>
                  <a:schemeClr val="bg1"/>
                </a:solidFill>
              </a:rPr>
              <a:t>s</a:t>
            </a:r>
            <a:r>
              <a:rPr lang="hu-HU" sz="2000" dirty="0">
                <a:solidFill>
                  <a:schemeClr val="bg1"/>
                </a:solidFill>
              </a:rPr>
              <a:t>ok hozzáadása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F87B531-2C15-F9F2-DF0B-D5788FB2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80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DD09A8-F20C-6F41-605C-7B7179A6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Automatiz</a:t>
            </a:r>
            <a:r>
              <a:rPr lang="hu-HU" dirty="0"/>
              <a:t>ált futtatás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192300-52EC-B119-E90A-846D2855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Subprocess</a:t>
            </a:r>
          </a:p>
          <a:p>
            <a:r>
              <a:rPr lang="en-GB" sz="2400" b="1" dirty="0" err="1"/>
              <a:t>Futtatott</a:t>
            </a:r>
            <a:r>
              <a:rPr lang="en-GB" sz="2400" b="1" dirty="0"/>
              <a:t> </a:t>
            </a:r>
            <a:r>
              <a:rPr lang="en-GB" sz="2400" b="1" dirty="0" err="1"/>
              <a:t>parancsok</a:t>
            </a:r>
            <a:r>
              <a:rPr lang="en-GB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sumo --c C:\Users\User\Sumo\name_of_the_folder_e\osm.sumocfg --seed 1 </a:t>
            </a:r>
            <a:endParaRPr lang="hu-HU" sz="1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01168" lvl="1" indent="0">
              <a:buNone/>
            </a:pPr>
            <a:r>
              <a:rPr lang="hu-HU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--scale 0.3 --delay 0 --random-depart-offset 100 --start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python </a:t>
            </a:r>
            <a:r>
              <a:rPr lang="hu-HU" sz="18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emission</a:t>
            </a: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.py 1 0.3 </a:t>
            </a:r>
            <a:r>
              <a:rPr lang="en-US" sz="18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name_of_the_folder_e</a:t>
            </a: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&gt; emission_log.txt</a:t>
            </a:r>
          </a:p>
          <a:p>
            <a:pPr marL="201168" lvl="1" indent="0">
              <a:buNone/>
            </a:pPr>
            <a:r>
              <a:rPr lang="en-US" sz="2400" b="1" dirty="0"/>
              <a:t>El</a:t>
            </a:r>
            <a:r>
              <a:rPr lang="hu-HU" sz="2400" b="1" dirty="0" err="1"/>
              <a:t>őnyei</a:t>
            </a:r>
            <a:r>
              <a:rPr lang="en-GB" sz="24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Kevesebb</a:t>
            </a:r>
            <a:r>
              <a:rPr lang="en-GB" sz="2400" dirty="0"/>
              <a:t> </a:t>
            </a:r>
            <a:r>
              <a:rPr lang="en-GB" sz="2400" dirty="0" err="1"/>
              <a:t>manu</a:t>
            </a:r>
            <a:r>
              <a:rPr lang="hu-HU" sz="2400" dirty="0" err="1"/>
              <a:t>ális</a:t>
            </a:r>
            <a:r>
              <a:rPr lang="hu-HU" sz="2400" dirty="0"/>
              <a:t> feladat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Kevesebb human </a:t>
            </a:r>
            <a:r>
              <a:rPr lang="hu-HU" sz="2400" dirty="0" err="1"/>
              <a:t>error</a:t>
            </a:r>
            <a:r>
              <a:rPr lang="hu-HU" sz="2400" dirty="0"/>
              <a:t> lehetőség</a:t>
            </a:r>
            <a:endParaRPr lang="en-US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D7DCD0-4C4E-8D94-CE9C-F7E2FDF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07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E92399-0DA3-75C7-62C9-8B002939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Kigyűjtött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BBF3D2-BAEE-67F6-380A-9B71F758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91887"/>
            <a:ext cx="5928344" cy="6223518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GB" sz="3500" b="1" dirty="0">
                <a:effectLst/>
              </a:rPr>
              <a:t>Route Id</a:t>
            </a:r>
            <a:endParaRPr lang="hu-HU" sz="3500" b="1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Trip Id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Average Speed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Time Loss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Route Length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b="1" dirty="0">
                <a:effectLst/>
              </a:rPr>
              <a:t>Number of Stops</a:t>
            </a:r>
            <a:endParaRPr lang="hu-HU" sz="3500" b="1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Elevation Up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Elevation Down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b="1" dirty="0">
                <a:effectLst/>
              </a:rPr>
              <a:t>Fuel Consumption -&gt; in HUF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i="1" dirty="0">
                <a:effectLst/>
              </a:rPr>
              <a:t>Location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i="1" dirty="0"/>
              <a:t>Seed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i="1" dirty="0"/>
              <a:t>Traffic Scale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hu-HU" dirty="0">
              <a:effectLst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FAE3B1E-0477-DB4F-6CA7-B8BEB9B8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sz="2800" dirty="0"/>
              <a:t>XML -&gt; Pandas -&gt; CSV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7B95C5-6043-D738-C86E-1835FAED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30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3DFE2-6CC5-1850-F4DF-EBDAC46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átalakítása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79FCC8-ACBF-ABBA-01BC-F5F474FB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9334"/>
          </a:xfrm>
        </p:spPr>
        <p:txBody>
          <a:bodyPr numCol="2"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hu-HU" sz="3100" dirty="0"/>
              <a:t>Nem releváns adatok eltávolítása</a:t>
            </a:r>
            <a:r>
              <a:rPr lang="en-GB" sz="3100" dirty="0"/>
              <a:t> </a:t>
            </a:r>
          </a:p>
          <a:p>
            <a:pPr lvl="1">
              <a:lnSpc>
                <a:spcPct val="170000"/>
              </a:lnSpc>
            </a:pPr>
            <a:r>
              <a:rPr lang="en-GB" sz="2300" dirty="0"/>
              <a:t>(Route Id, Trip </a:t>
            </a:r>
            <a:r>
              <a:rPr lang="en-GB" sz="2300" dirty="0">
                <a:effectLst/>
              </a:rPr>
              <a:t>Id, seed, location)</a:t>
            </a:r>
            <a:r>
              <a:rPr lang="hu-HU" sz="2300" dirty="0"/>
              <a:t>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GB" sz="3100" dirty="0" err="1"/>
              <a:t>Sk</a:t>
            </a:r>
            <a:r>
              <a:rPr lang="hu-HU" sz="3100" dirty="0"/>
              <a:t>álázás méterre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hu-HU" sz="3100" dirty="0"/>
              <a:t>Kirívó értékek kezelése</a:t>
            </a:r>
            <a:endParaRPr lang="en-GB" sz="31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GB" sz="3100" dirty="0"/>
              <a:t>(Delta elevation)</a:t>
            </a:r>
            <a:endParaRPr lang="hu-HU" sz="31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GB" sz="3100" dirty="0"/>
              <a:t>(</a:t>
            </a:r>
            <a:r>
              <a:rPr lang="hu-HU" sz="3100" dirty="0"/>
              <a:t>Normalizálás</a:t>
            </a:r>
            <a:r>
              <a:rPr lang="en-GB" sz="3100" dirty="0"/>
              <a:t>)</a:t>
            </a:r>
            <a:endParaRPr lang="hu-HU" sz="3100" dirty="0"/>
          </a:p>
          <a:p>
            <a:pPr marL="0" indent="0">
              <a:buNone/>
            </a:pPr>
            <a:endParaRPr lang="hu-HU" sz="3100" dirty="0"/>
          </a:p>
          <a:p>
            <a:pPr marL="0" indent="0">
              <a:buNone/>
            </a:pPr>
            <a:r>
              <a:rPr lang="hu-HU" sz="3100" dirty="0"/>
              <a:t>Végső adathalmaz</a:t>
            </a:r>
            <a:r>
              <a:rPr lang="en-GB" sz="3100" dirty="0"/>
              <a:t>:</a:t>
            </a:r>
            <a:endParaRPr lang="hu-HU" sz="3100" dirty="0"/>
          </a:p>
          <a:p>
            <a:pPr lvl="1"/>
            <a:r>
              <a:rPr lang="en-GB" sz="3100" dirty="0" err="1"/>
              <a:t>avgSpeed</a:t>
            </a:r>
            <a:endParaRPr lang="en-GB" sz="3100" dirty="0"/>
          </a:p>
          <a:p>
            <a:pPr lvl="1"/>
            <a:r>
              <a:rPr lang="en-GB" sz="3100" dirty="0" err="1"/>
              <a:t>trafficScale</a:t>
            </a:r>
            <a:endParaRPr lang="en-GB" sz="3100" dirty="0"/>
          </a:p>
          <a:p>
            <a:pPr lvl="1"/>
            <a:r>
              <a:rPr lang="en-GB" sz="3100" dirty="0" err="1"/>
              <a:t>stops_per_m</a:t>
            </a:r>
            <a:endParaRPr lang="en-GB" sz="3100" dirty="0"/>
          </a:p>
          <a:p>
            <a:pPr lvl="1"/>
            <a:r>
              <a:rPr lang="en-GB" sz="3100" dirty="0" err="1"/>
              <a:t>emission_per_m</a:t>
            </a:r>
            <a:endParaRPr lang="en-GB" sz="3100" dirty="0"/>
          </a:p>
          <a:p>
            <a:pPr lvl="1"/>
            <a:r>
              <a:rPr lang="en-GB" sz="3100" dirty="0" err="1"/>
              <a:t>elevation_up_per_m</a:t>
            </a:r>
            <a:endParaRPr lang="en-GB" sz="3100" dirty="0"/>
          </a:p>
          <a:p>
            <a:pPr lvl="1"/>
            <a:r>
              <a:rPr lang="en-GB" sz="3100" dirty="0" err="1"/>
              <a:t>elevation_down_per_m</a:t>
            </a:r>
            <a:endParaRPr lang="en-GB" sz="3100" dirty="0"/>
          </a:p>
          <a:p>
            <a:pPr lvl="1"/>
            <a:r>
              <a:rPr lang="en-GB" sz="3100" dirty="0" err="1"/>
              <a:t>timeloss_per_m</a:t>
            </a:r>
            <a:endParaRPr lang="en-GB" sz="3100" dirty="0"/>
          </a:p>
          <a:p>
            <a:endParaRPr lang="en-GB" sz="2100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C3AE02-3F9D-9DC3-4944-F69C49BD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1690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B505F-C2C2-39CD-6321-C98E97C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63598"/>
            <a:ext cx="3517567" cy="1098401"/>
          </a:xfrm>
        </p:spPr>
        <p:txBody>
          <a:bodyPr anchor="b">
            <a:normAutofit/>
          </a:bodyPr>
          <a:lstStyle/>
          <a:p>
            <a:r>
              <a:rPr lang="hu-HU" dirty="0"/>
              <a:t>Regressziós fa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C55DAC5-AD7B-EA90-DD82-49A1F75C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1464906"/>
            <a:ext cx="3517567" cy="483325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döntési fa alapú 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az adatokat ismétlődő kérdések sorozatával szegmentálja</a:t>
            </a:r>
            <a:endParaRPr lang="hu-HU" sz="2400" dirty="0">
              <a:solidFill>
                <a:srgbClr val="ECECEC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minden elágazás egy jellemző értéke alapján történik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végpontoknál (leveleknél) numerikus </a:t>
            </a:r>
            <a:r>
              <a:rPr lang="hu-HU" sz="2400" b="0" i="0" dirty="0" err="1">
                <a:solidFill>
                  <a:srgbClr val="ECECEC"/>
                </a:solidFill>
                <a:effectLst/>
                <a:latin typeface="ui-sans-serif"/>
              </a:rPr>
              <a:t>predikció</a:t>
            </a:r>
            <a:endParaRPr lang="en-US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DF4DE-1902-67BD-7AA8-6DB95DA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8</a:t>
            </a:fld>
            <a:endParaRPr lang="en-US" sz="1600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8A74FC62-2DD4-7F31-3AF7-166BA0A3B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97864"/>
              </p:ext>
            </p:extLst>
          </p:nvPr>
        </p:nvGraphicFramePr>
        <p:xfrm>
          <a:off x="5458984" y="812800"/>
          <a:ext cx="5928344" cy="48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74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B505F-C2C2-39CD-6321-C98E97C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63598"/>
            <a:ext cx="3517567" cy="1098401"/>
          </a:xfrm>
        </p:spPr>
        <p:txBody>
          <a:bodyPr anchor="b">
            <a:normAutofit/>
          </a:bodyPr>
          <a:lstStyle/>
          <a:p>
            <a:r>
              <a:rPr lang="hu-HU" dirty="0"/>
              <a:t>Regressziós fa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C55DAC5-AD7B-EA90-DD82-49A1F75C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1464906"/>
            <a:ext cx="3517567" cy="483325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döntési fa alapú 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az adatokat ismétlődő kérdések sorozatával szegmentálja</a:t>
            </a:r>
            <a:endParaRPr lang="hu-HU" sz="2400" dirty="0">
              <a:solidFill>
                <a:srgbClr val="ECECEC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minden elágazás egy jellemző értéke alapján történik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végpontoknál (leveleknél) numerikus </a:t>
            </a:r>
            <a:r>
              <a:rPr lang="hu-HU" sz="2400" b="0" i="0" dirty="0" err="1">
                <a:solidFill>
                  <a:srgbClr val="ECECEC"/>
                </a:solidFill>
                <a:effectLst/>
                <a:latin typeface="ui-sans-serif"/>
              </a:rPr>
              <a:t>predikció</a:t>
            </a:r>
            <a:endParaRPr lang="en-US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DF4DE-1902-67BD-7AA8-6DB95DA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9</a:t>
            </a:fld>
            <a:endParaRPr lang="en-US" sz="1600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8A74FC62-2DD4-7F31-3AF7-166BA0A3B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21325"/>
              </p:ext>
            </p:extLst>
          </p:nvPr>
        </p:nvGraphicFramePr>
        <p:xfrm>
          <a:off x="5455243" y="373743"/>
          <a:ext cx="5928344" cy="611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5410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5C3577-4B95-4A3D-BF5F-023F4A202CBB}">
  <we:reference id="01cd1c88-25e9-4daa-b0ef-32dc541ed811" version="2.0.0.0" store="EXCatalog" storeType="EXCatalog"/>
  <we:alternateReferences>
    <we:reference id="WA200000068" version="2.0.0.0" store="hu-H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{8EA746F6-5A0A-4728-B6CB-6A0E38EFE5AE}tf56160789_win32</Template>
  <TotalTime>500</TotalTime>
  <Words>455</Words>
  <Application>Microsoft Office PowerPoint</Application>
  <PresentationFormat>Szélesvásznú</PresentationFormat>
  <Paragraphs>105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Cascadia Code Light</vt:lpstr>
      <vt:lpstr>Franklin Gothic Book</vt:lpstr>
      <vt:lpstr>Roboto</vt:lpstr>
      <vt:lpstr>Symbol</vt:lpstr>
      <vt:lpstr>ui-sans-serif</vt:lpstr>
      <vt:lpstr>1_RetrospectVTI</vt:lpstr>
      <vt:lpstr>Elektromos buszok Budapesten</vt:lpstr>
      <vt:lpstr>Célkitűzés</vt:lpstr>
      <vt:lpstr>Adatgyűjtés</vt:lpstr>
      <vt:lpstr>Budapesti közlekedés szimulálása</vt:lpstr>
      <vt:lpstr>Automatizált futtatás</vt:lpstr>
      <vt:lpstr>Kigyűjtött adatok</vt:lpstr>
      <vt:lpstr>Adatok átalakítása</vt:lpstr>
      <vt:lpstr>Regressziós fa</vt:lpstr>
      <vt:lpstr>Regressziós fa</vt:lpstr>
      <vt:lpstr>Eredmény</vt:lpstr>
      <vt:lpstr>Eredmény</vt:lpstr>
      <vt:lpstr>Hogyan tovább?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Elektromos buszok Budapesten</dc:title>
  <dc:creator>Szilágyi Anna</dc:creator>
  <cp:lastModifiedBy>Szilágyi Anna</cp:lastModifiedBy>
  <cp:revision>6</cp:revision>
  <dcterms:created xsi:type="dcterms:W3CDTF">2024-05-26T08:40:08Z</dcterms:created>
  <dcterms:modified xsi:type="dcterms:W3CDTF">2024-05-26T19:10:21Z</dcterms:modified>
</cp:coreProperties>
</file>