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4" d="100"/>
          <a:sy n="114" d="100"/>
        </p:scale>
        <p:origin x="20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B47CE-E13D-6265-9D2E-0DB68085A0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826326-9F15-3D97-5ABC-069EC77F4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F0783-4CAB-CA9B-4F8F-B05F7A763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5A054-6DC1-E120-FF6F-1332C3D0C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D5DC2-5CE1-0CBB-BD25-E5FE06762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633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0FC26-B133-5863-247E-EF3821B06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1E0E13-32E8-886A-642B-86681E89F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B2FA7-AF5F-9884-8C37-73E0D1098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5E62C-D1DD-7641-47E0-1BC919A06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E5C85-6F9E-C05B-B698-9FA97E2DB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780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B21D91-C20C-829A-4097-CF1430D5D8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08D8C5-5660-13BD-8630-257CAA191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AF1C5-E5F7-58EB-6543-2303CEBB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F91E-C60D-BD95-8128-B13C09EDF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B649-45CB-3428-4C09-E41C8BC8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009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29CC4-9BB0-2CCA-638F-223A044DA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57C29-3086-2FA6-FCC2-41C0C32EF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27D7E-61BB-EACD-386C-96B764C8C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144A6-7DFD-8D05-C96A-1EE9668A6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4846F-24CC-B819-8A5E-EC4EC83D7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6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23EE-0A8A-67FA-2ED3-AFFF16D7D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0EE053-26BD-26D9-FEED-9FF3D231A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C1F7A4-12F0-65CB-50AC-53D5FA565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A398E-65D2-2F67-26E0-CA0B37E1D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7F8228-3A7D-7828-8B9B-AFE9C9905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087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CB873-36F4-8EAF-392D-E5F01BC99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5842A-E68D-4851-8DC0-F7F312597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FECC3E-7773-D066-818A-B194A391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D897A-FC65-E52C-E185-5EA2DE499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1299F-46BB-EC5A-41B0-75389E79D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B58633-9F9D-2CC1-4ABA-9C4A988B7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014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8A2B4-9225-F657-3258-DEA0B9F536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3003C-9763-6B38-F6BB-0ACC3EE6E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689E3-7927-70D4-3380-BACB9EE9E7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6A9437-79F1-9672-1602-4B9D0C5F1D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C6D70-7637-8A0E-21DB-960113B53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A7C497-560E-68D1-23FA-913CADAE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7E75D0-CF8A-38FB-ADA3-0D6D040B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27C36-2C7B-BC94-69E7-82449008C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36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C1A37-17A3-729C-F4F9-3ACBE20BD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A32C1-B054-3CEF-F0F0-AC245F596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422648-7EBF-A56E-56E5-CCAA0C5E2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050E9-4C79-493C-FDC9-002A20980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5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2B853E-18F0-674C-56A5-8663701C4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EF0E8-9553-7E59-DE5A-01C3DDE68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524C1-782C-97E8-3C8B-715A755B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828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35E87-49A8-FCC4-F43A-87A3D6C1C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1F41-07F4-7F2A-F698-18C399263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C4B02-8397-8E27-17D1-2450453A7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B7C545-634C-E893-1616-E861DB580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0C180F-099D-40DB-1809-701AC5F89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4E4226-4D7B-06BB-06B1-DFBBB854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83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147DC-84DB-F789-5624-2343D2E0E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161A8-5049-36DE-ED72-740CCB83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16B1E0-D812-268F-996A-818DB70678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5B5CA3-CC84-02C8-AF30-401DC850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833CA-53E4-8D78-4C9F-BD8E71C57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88A184-7DC0-AA71-C97E-F87F3C4E1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101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17707B-E442-B5A4-83B7-65EFBB08E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AAE15D-C6FE-4C45-6333-37482BCC5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28A86-C6D8-C0DB-CCD7-A10A520B2D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83F514-6E0F-4B2F-A0C5-96AFF96D89E1}" type="datetimeFigureOut">
              <a:rPr lang="en-US" smtClean="0"/>
              <a:t>9/16/2025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F668E-7D9C-E608-64FD-8B43D28CA0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F030-3947-6A94-7C29-55A4B55E44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2E6648-29AD-418C-A5E3-799FA10569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4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27CB-DB62-104E-326D-4E9FFC445A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489" y="930866"/>
            <a:ext cx="9669022" cy="2798546"/>
          </a:xfrm>
        </p:spPr>
        <p:txBody>
          <a:bodyPr>
            <a:normAutofit/>
          </a:bodyPr>
          <a:lstStyle/>
          <a:p>
            <a:r>
              <a:rPr lang="en-US" sz="4000" dirty="0"/>
              <a:t>Experience 1 Report</a:t>
            </a:r>
            <a:br>
              <a:rPr lang="en-US" dirty="0"/>
            </a:br>
            <a:r>
              <a:rPr lang="en-US" dirty="0"/>
              <a:t>BYU Startup Accelerator and Grant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96DBA-4607-D5D4-C84A-E26C5B941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US" dirty="0"/>
              <a:t>Sebastian E. Zapata</a:t>
            </a:r>
          </a:p>
          <a:p>
            <a:r>
              <a:rPr lang="en-US" dirty="0"/>
              <a:t>Tennis Drills</a:t>
            </a:r>
          </a:p>
        </p:txBody>
      </p:sp>
    </p:spTree>
    <p:extLst>
      <p:ext uri="{BB962C8B-B14F-4D97-AF65-F5344CB8AC3E}">
        <p14:creationId xmlns:p14="http://schemas.microsoft.com/office/powerpoint/2010/main" val="1143018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79BF9-DEE2-1ADD-58D3-B0A30066A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5AC510-8DB0-AD7A-1D97-B6C322A20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 to experience – 2020 </a:t>
            </a:r>
            <a:r>
              <a:rPr lang="en-US" dirty="0" err="1"/>
              <a:t>lcokdown</a:t>
            </a:r>
            <a:r>
              <a:rPr lang="en-US" dirty="0"/>
              <a:t>, teamed up, SIOY 2023-2024 (demo and results), Launchpad 2024 and validation grants</a:t>
            </a:r>
          </a:p>
          <a:p>
            <a:r>
              <a:rPr lang="en-US" dirty="0"/>
              <a:t>Rejection from 2K grant &amp; lessons</a:t>
            </a:r>
          </a:p>
          <a:p>
            <a:r>
              <a:rPr lang="en-US" dirty="0"/>
              <a:t>Launchpad 2025 and new application</a:t>
            </a:r>
          </a:p>
          <a:p>
            <a:r>
              <a:rPr lang="en-US" dirty="0"/>
              <a:t>Feedback and acceptance</a:t>
            </a:r>
          </a:p>
          <a:p>
            <a:r>
              <a:rPr lang="en-US" dirty="0"/>
              <a:t>Product developed &amp; Validation</a:t>
            </a:r>
          </a:p>
          <a:p>
            <a:r>
              <a:rPr lang="en-US" dirty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22823929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59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Experience 1 Report BYU Startup Accelerator and Grant Application</vt:lpstr>
      <vt:lpstr>Outline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Zapata</dc:creator>
  <cp:lastModifiedBy>Sebastian Zapata</cp:lastModifiedBy>
  <cp:revision>2</cp:revision>
  <dcterms:created xsi:type="dcterms:W3CDTF">2025-09-17T00:19:08Z</dcterms:created>
  <dcterms:modified xsi:type="dcterms:W3CDTF">2025-09-17T00:23:35Z</dcterms:modified>
</cp:coreProperties>
</file>