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47CE-E13D-6265-9D2E-0DB68085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6326-9F15-3D97-5ABC-069EC77F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0783-4CAB-CA9B-4F8F-B05F7A76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054-6DC1-E120-FF6F-1332C3D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5DC2-5CE1-0CBB-BD25-E5FE067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FC26-B133-5863-247E-EF3821B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0E13-32E8-886A-642B-86681E89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2FA7-AF5F-9884-8C37-73E0D109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E62C-D1DD-7641-47E0-1BC919A0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5C85-6F9E-C05B-B698-9FA97E2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21D91-C20C-829A-4097-CF1430D5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8C5-5660-13BD-8630-257CAA19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1C5-E5F7-58EB-6543-2303CEBB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F91E-C60D-BD95-8128-B13C09ED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B649-45CB-3428-4C09-E41C8BC8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CC4-9BB0-2CCA-638F-223A044D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7C29-3086-2FA6-FCC2-41C0C32E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7D7E-61BB-EACD-386C-96B764C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44A6-7DFD-8D05-C96A-1EE9668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846F-24CC-B819-8A5E-EC4EC83D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23EE-0A8A-67FA-2ED3-AFFF16D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EE053-26BD-26D9-FEED-9FF3D231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F7A4-12F0-65CB-50AC-53D5FA56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398E-65D2-2F67-26E0-CA0B37E1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8228-3A7D-7828-8B9B-AFE9C990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B873-36F4-8EAF-392D-E5F01BC9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842A-E68D-4851-8DC0-F7F312597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CC3E-7773-D066-818A-B194A391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97A-FC65-E52C-E185-5EA2DE49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299F-46BB-EC5A-41B0-75389E7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8633-9F9D-2CC1-4ABA-9C4A988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A2B4-9225-F657-3258-DEA0B9F5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003C-9763-6B38-F6BB-0ACC3EE6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89E3-7927-70D4-3380-BACB9EE9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A9437-79F1-9672-1602-4B9D0C5F1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C6D70-7637-8A0E-21DB-960113B53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7C497-560E-68D1-23FA-913CADA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75D0-CF8A-38FB-ADA3-0D6D040B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27C36-2C7B-BC94-69E7-82449008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1A37-17A3-729C-F4F9-3ACBE20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32C1-B054-3CEF-F0F0-AC245F59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22648-7EBF-A56E-56E5-CCAA0C5E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50E9-4C79-493C-FDC9-002A209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B853E-18F0-674C-56A5-8663701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EF0E8-9553-7E59-DE5A-01C3DDE6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24C1-782C-97E8-3C8B-715A755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5E87-49A8-FCC4-F43A-87A3D6C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1F41-07F4-7F2A-F698-18C39926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C4B02-8397-8E27-17D1-2450453A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C545-634C-E893-1616-E861DB58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180F-099D-40DB-1809-701AC5F8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4226-4D7B-06BB-06B1-DFBBB85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47DC-84DB-F789-5624-2343D2E0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1A8-5049-36DE-ED72-740CCB83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B1E0-D812-268F-996A-818DB706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5CA3-CC84-02C8-AF30-401DC85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33CA-53E4-8D78-4C9F-BD8E71C5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8A184-7DC0-AA71-C97E-F87F3C4E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7707B-E442-B5A4-83B7-65EFBB08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E15D-C6FE-4C45-6333-37482BCC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8A86-C6D8-C0DB-CCD7-A10A520B2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668E-7D9C-E608-64FD-8B43D28CA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030-3947-6A94-7C29-55A4B55E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27CB-DB62-104E-326D-4E9FFC44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9" y="930866"/>
            <a:ext cx="9669022" cy="2798546"/>
          </a:xfrm>
        </p:spPr>
        <p:txBody>
          <a:bodyPr>
            <a:normAutofit/>
          </a:bodyPr>
          <a:lstStyle/>
          <a:p>
            <a:r>
              <a:rPr lang="en-US" sz="4000" dirty="0"/>
              <a:t>Experience 1 Report</a:t>
            </a:r>
            <a:br>
              <a:rPr lang="en-US" dirty="0"/>
            </a:br>
            <a:r>
              <a:rPr lang="en-US" dirty="0"/>
              <a:t>BYU Startup Accelerator and Grant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96DBA-4607-D5D4-C84A-E26C5B94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Sebastian E. Zapata</a:t>
            </a:r>
          </a:p>
          <a:p>
            <a:r>
              <a:rPr lang="en-US" dirty="0"/>
              <a:t>Tennis Drills</a:t>
            </a:r>
          </a:p>
        </p:txBody>
      </p:sp>
    </p:spTree>
    <p:extLst>
      <p:ext uri="{BB962C8B-B14F-4D97-AF65-F5344CB8AC3E}">
        <p14:creationId xmlns:p14="http://schemas.microsoft.com/office/powerpoint/2010/main" val="11430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9BF9-DEE2-1ADD-58D3-B0A30066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C510-8DB0-AD7A-1D97-B6C322A2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experience – </a:t>
            </a:r>
            <a:r>
              <a:rPr lang="en-US"/>
              <a:t>2020 lockdown</a:t>
            </a:r>
            <a:r>
              <a:rPr lang="en-US" dirty="0"/>
              <a:t>, teamed up, SIOY 2023-2024 (demo and results), Launchpad 2024 and validation grants</a:t>
            </a:r>
          </a:p>
          <a:p>
            <a:r>
              <a:rPr lang="en-US" dirty="0"/>
              <a:t>Rejection from 2K grant &amp; lessons</a:t>
            </a:r>
          </a:p>
          <a:p>
            <a:r>
              <a:rPr lang="en-US" dirty="0"/>
              <a:t>Launchpad 2025 and new application</a:t>
            </a:r>
          </a:p>
          <a:p>
            <a:r>
              <a:rPr lang="en-US" dirty="0"/>
              <a:t>Feedback and acceptance</a:t>
            </a:r>
          </a:p>
          <a:p>
            <a:r>
              <a:rPr lang="en-US" dirty="0"/>
              <a:t>Product developed &amp; Validation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Highlight Weidman Center leadership principles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823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Experience 1 Report BYU Startup Accelerator and Grant Application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Zapata</dc:creator>
  <cp:lastModifiedBy>Sebastian Zapata</cp:lastModifiedBy>
  <cp:revision>3</cp:revision>
  <dcterms:created xsi:type="dcterms:W3CDTF">2025-09-17T00:19:08Z</dcterms:created>
  <dcterms:modified xsi:type="dcterms:W3CDTF">2025-09-17T00:25:00Z</dcterms:modified>
</cp:coreProperties>
</file>