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7DE-869A-0FA0-B8DD-F7A467EB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91189-9EDE-1B49-6832-C79E3BC8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D6FA-32F0-EEC9-A14F-3395D2F5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50AA-1F54-6A1D-8C41-6F904E14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105-AF1E-45F6-DA74-D2A13DF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68DF-FA24-8CB3-48A3-6C033DE7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D922-8CC3-7AEF-4D6D-92067D18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6823-6F38-0933-6E4B-8EA9DBC6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9ACF-B2A2-13EA-595D-473D127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89ED-81A9-B575-C46C-5D204C1D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530C9-063B-5401-5194-D43B8105E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112C0-C540-63AE-1768-58D0F462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0C37-D864-FB96-8A51-14DBE955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567-924B-0AEC-64D0-930035CA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C64D-3076-6B82-E2E0-EDD0845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B0E1-FC94-381F-6013-04313F99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D7F5-E620-0AA3-E0F5-DDC3D8C5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2E22-AA81-805C-46F4-0A7B500E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801-7431-6FD9-E936-AA216468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0C59-F124-F8DE-B4C8-017D35FC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C79D-F80F-DB0F-07E5-769B70E2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BA39-3F73-7400-7DEE-BB764E08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AF67-C40F-0A5C-B780-8DB79252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EB92-6E67-0649-B805-BB38BC9D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362D-AB6B-E66C-F89B-E2C67CDD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97C1-6E1D-5C32-17D1-86850798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DE5C-9C06-0CCB-7C38-A6018A156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800D-F7AA-F183-895D-6BA82EB9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E28F-DE48-A40D-C80A-BB9AA610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A4A6-2CFD-712D-1CE2-FFACBA9A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0AB5A-AA63-5F5B-F11D-0532BB16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738-C572-80A9-0BFC-4591F950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6ED2-A84C-7AC1-1E30-D5E7A3D4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5F1E-399E-A93F-F6BA-6930A620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CEF09-F05A-D578-9693-01D323F06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6F787-842C-CBD7-1765-CC8646384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34580-CCBE-44F1-30EA-E66082E1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0E12A-FC78-3F04-FD58-8F5E142C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30F4-DEC5-424D-6341-1D3C3D04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F758-154F-05C0-9B9A-E0EBB5F5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589A-FE25-B184-9FEB-84041EB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894B2-A0F4-07AC-DD93-7624CDD1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612-A286-DBC8-75DC-FC4E9392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1E49B-4E93-982C-A2C7-11272667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AD469-BFD5-C2DE-F40A-2729127D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79FB6-A03C-620B-79C3-B1E6639A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8156-AAF5-B1C7-85DF-77E5F61A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00C9-F4D2-596F-ECCC-384570AF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85139-C1F3-314F-428A-9D7930DD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18A1-B3D8-87BD-1284-5A80955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AE2-F867-8D40-BBC3-9542685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0B17-FBE4-0B99-50DB-54114ECC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DE90-D624-E490-1B7A-4DF018D2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07147-E77C-A59C-09B2-4174FE7CA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004FA-809A-CE22-63A1-074A8E1C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E929-052E-10BE-89B8-4071369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0608-91F5-1959-212D-FF4E3B15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3C43-A97C-E6BF-F121-7AA9D2C4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A8597-19D5-32D0-9088-B7DB178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0FA3-8C92-4A4B-DA9E-9D8C7DD1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8061-6975-6E05-1122-D1E5B700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87B9D-8A30-4D7D-952E-16B762E31D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E8A5-5F35-96B5-73A2-FED7370A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061-583A-71A5-2822-5C91F9008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541D8-AC6D-4AF7-A9CD-6D300AF80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5686F4-356B-F661-8558-99B639E6B427}"/>
              </a:ext>
            </a:extLst>
          </p:cNvPr>
          <p:cNvSpPr/>
          <p:nvPr/>
        </p:nvSpPr>
        <p:spPr>
          <a:xfrm>
            <a:off x="971739" y="2426326"/>
            <a:ext cx="1738265" cy="10954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  <a:p>
            <a:pPr algn="ctr"/>
            <a:r>
              <a:rPr lang="en-US" dirty="0"/>
              <a:t>(Flask Server)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1B3E7C-C4AC-A784-DEE1-552840C2BD74}"/>
              </a:ext>
            </a:extLst>
          </p:cNvPr>
          <p:cNvSpPr/>
          <p:nvPr/>
        </p:nvSpPr>
        <p:spPr>
          <a:xfrm>
            <a:off x="3734555" y="2426327"/>
            <a:ext cx="1857470" cy="10954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25B641-490B-B3D4-BDDD-C69038E47C3F}"/>
              </a:ext>
            </a:extLst>
          </p:cNvPr>
          <p:cNvSpPr/>
          <p:nvPr/>
        </p:nvSpPr>
        <p:spPr>
          <a:xfrm>
            <a:off x="6842911" y="2485175"/>
            <a:ext cx="1973656" cy="977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Magnetic Encoder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AEC053-1E42-90DC-BAE4-159E7E7F796D}"/>
              </a:ext>
            </a:extLst>
          </p:cNvPr>
          <p:cNvSpPr/>
          <p:nvPr/>
        </p:nvSpPr>
        <p:spPr>
          <a:xfrm>
            <a:off x="6842911" y="3888461"/>
            <a:ext cx="1973656" cy="977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Sensor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AFF8F3E-A9F8-8F57-2FA0-021B0EC4A4FF}"/>
              </a:ext>
            </a:extLst>
          </p:cNvPr>
          <p:cNvSpPr/>
          <p:nvPr/>
        </p:nvSpPr>
        <p:spPr>
          <a:xfrm>
            <a:off x="9805659" y="1023040"/>
            <a:ext cx="1973656" cy="11814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362186-66D6-FE3F-4E55-AA3990CD1C7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10004" y="2974061"/>
            <a:ext cx="1024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FCA92-FAA2-672D-B60C-276004D5949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8600417" y="1613779"/>
            <a:ext cx="1698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893DCA1-3A94-0065-4E95-B73FBB742136}"/>
              </a:ext>
            </a:extLst>
          </p:cNvPr>
          <p:cNvCxnSpPr>
            <a:stCxn id="7" idx="3"/>
            <a:endCxn id="11" idx="2"/>
          </p:cNvCxnSpPr>
          <p:nvPr/>
        </p:nvCxnSpPr>
        <p:spPr>
          <a:xfrm>
            <a:off x="5592025" y="2974062"/>
            <a:ext cx="1250886" cy="1403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848D11-F9C8-DA21-EDBB-E6305891156C}"/>
              </a:ext>
            </a:extLst>
          </p:cNvPr>
          <p:cNvSpPr txBox="1"/>
          <p:nvPr/>
        </p:nvSpPr>
        <p:spPr>
          <a:xfrm>
            <a:off x="2866176" y="2712450"/>
            <a:ext cx="86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USB Serial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80DD2B-678B-ABDE-12AA-3F8F85707B01}"/>
              </a:ext>
            </a:extLst>
          </p:cNvPr>
          <p:cNvSpPr txBox="1"/>
          <p:nvPr/>
        </p:nvSpPr>
        <p:spPr>
          <a:xfrm>
            <a:off x="5989244" y="1309165"/>
            <a:ext cx="949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Digital Pins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E4C58F-5ADD-4EFD-F7CA-D3DFE88A5DE6}"/>
              </a:ext>
            </a:extLst>
          </p:cNvPr>
          <p:cNvSpPr txBox="1"/>
          <p:nvPr/>
        </p:nvSpPr>
        <p:spPr>
          <a:xfrm>
            <a:off x="6267639" y="2712450"/>
            <a:ext cx="393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I2C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A1FBF-6810-6407-9793-FB0ABC31CD8C}"/>
              </a:ext>
            </a:extLst>
          </p:cNvPr>
          <p:cNvSpPr txBox="1"/>
          <p:nvPr/>
        </p:nvSpPr>
        <p:spPr>
          <a:xfrm>
            <a:off x="6267639" y="4115736"/>
            <a:ext cx="393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I2C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AC254-FEEA-D064-53CB-25BC5EE4842A}"/>
              </a:ext>
            </a:extLst>
          </p:cNvPr>
          <p:cNvSpPr txBox="1"/>
          <p:nvPr/>
        </p:nvSpPr>
        <p:spPr>
          <a:xfrm>
            <a:off x="8826375" y="1309165"/>
            <a:ext cx="1412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Power 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8A2595-04F8-BE2F-0204-20D4A9258624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5592025" y="2974062"/>
            <a:ext cx="1250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9918AA-3687-8BC6-CF49-C35E92C479C7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92025" y="1613779"/>
            <a:ext cx="1524378" cy="1360283"/>
          </a:xfrm>
          <a:prstGeom prst="bentConnector3">
            <a:avLst>
              <a:gd name="adj1" fmla="val 4109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05BC49-795D-72F7-BABB-CEB1D9FD40AF}"/>
              </a:ext>
            </a:extLst>
          </p:cNvPr>
          <p:cNvSpPr/>
          <p:nvPr/>
        </p:nvSpPr>
        <p:spPr>
          <a:xfrm>
            <a:off x="7116403" y="1169027"/>
            <a:ext cx="1484014" cy="889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 Driver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19AB34-40F2-7C96-5224-98D93F190568}"/>
              </a:ext>
            </a:extLst>
          </p:cNvPr>
          <p:cNvSpPr/>
          <p:nvPr/>
        </p:nvSpPr>
        <p:spPr>
          <a:xfrm>
            <a:off x="3901101" y="1169027"/>
            <a:ext cx="1524378" cy="762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System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4C8A4E-FF77-21A8-77F8-1C8AA8BC1F2C}"/>
              </a:ext>
            </a:extLst>
          </p:cNvPr>
          <p:cNvCxnSpPr>
            <a:stCxn id="28" idx="0"/>
            <a:endCxn id="16" idx="0"/>
          </p:cNvCxnSpPr>
          <p:nvPr/>
        </p:nvCxnSpPr>
        <p:spPr>
          <a:xfrm rot="5400000" flipH="1" flipV="1">
            <a:off x="6260850" y="-428533"/>
            <a:ext cx="12700" cy="31951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050B43CB-5273-8D4E-485F-F7874157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410" y="1223502"/>
            <a:ext cx="2420816" cy="2652665"/>
          </a:xfrm>
          <a:prstGeom prst="rect">
            <a:avLst/>
          </a:prstGeom>
        </p:spPr>
      </p:pic>
      <p:pic>
        <p:nvPicPr>
          <p:cNvPr id="7" name="Picture 6" descr="A blue hexagon with white letter c and plus symbols&#10;&#10;Description automatically generated">
            <a:extLst>
              <a:ext uri="{FF2B5EF4-FFF2-40B4-BE49-F238E27FC236}">
                <a16:creationId xmlns:a16="http://schemas.microsoft.com/office/drawing/2014/main" id="{FB67C84F-5C51-6B75-61AF-CAB675DD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6" y="1075159"/>
            <a:ext cx="3534165" cy="2652665"/>
          </a:xfrm>
          <a:prstGeom prst="rect">
            <a:avLst/>
          </a:prstGeom>
        </p:spPr>
      </p:pic>
      <p:pic>
        <p:nvPicPr>
          <p:cNvPr id="9" name="Picture 8" descr="A black and white hexagon with a horn and text&#10;&#10;Description automatically generated">
            <a:extLst>
              <a:ext uri="{FF2B5EF4-FFF2-40B4-BE49-F238E27FC236}">
                <a16:creationId xmlns:a16="http://schemas.microsoft.com/office/drawing/2014/main" id="{26BF1573-2A78-73E3-C898-8FF125F7E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51" y="1217720"/>
            <a:ext cx="2658447" cy="26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chine with wires and wires&#10;&#10;Description automatically generated">
            <a:extLst>
              <a:ext uri="{FF2B5EF4-FFF2-40B4-BE49-F238E27FC236}">
                <a16:creationId xmlns:a16="http://schemas.microsoft.com/office/drawing/2014/main" id="{1B729039-2EB0-7A98-89CE-9B19C683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41" y="3429000"/>
            <a:ext cx="5291666" cy="2976562"/>
          </a:xfrm>
          <a:prstGeom prst="rect">
            <a:avLst/>
          </a:prstGeom>
        </p:spPr>
      </p:pic>
      <p:pic>
        <p:nvPicPr>
          <p:cNvPr id="5" name="Picture 4" descr="A machine with a ball on it&#10;&#10;Description automatically generated">
            <a:extLst>
              <a:ext uri="{FF2B5EF4-FFF2-40B4-BE49-F238E27FC236}">
                <a16:creationId xmlns:a16="http://schemas.microsoft.com/office/drawing/2014/main" id="{77D16E05-311C-4D86-FC3F-9E644F02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40" y="329202"/>
            <a:ext cx="5291667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Zapata</dc:creator>
  <cp:lastModifiedBy>Sebastian Zapata</cp:lastModifiedBy>
  <cp:revision>4</cp:revision>
  <dcterms:created xsi:type="dcterms:W3CDTF">2024-04-13T05:28:41Z</dcterms:created>
  <dcterms:modified xsi:type="dcterms:W3CDTF">2024-04-23T05:59:20Z</dcterms:modified>
</cp:coreProperties>
</file>