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8f0eab3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8f0eab3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f0eab3b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8f0eab3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37438f7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37438f7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37438f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37438f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37438f7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37438f7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8f0eab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8f0eab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37438f7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37438f7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gif"/><Relationship Id="rId6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17250" y="1520800"/>
            <a:ext cx="550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4-Link Robot Arm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7800" y="2696100"/>
            <a:ext cx="420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Dallin Jacobs &amp; Sebastian Zapata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ME 537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99475" y="1161200"/>
            <a:ext cx="62367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r>
              <a:rPr lang="en"/>
              <a:t>: build and control a robotic manipulator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printed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x MG996R Servos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Microcontroller - ESP32 dev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11.1V LiPo battery (typical drone battery)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Voltage converter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 of mechanical and electrical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control and forward kinematics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Inverse kinematics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avoidance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Mechanical Design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1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Standardized connectors so adding links is easy.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Strength capabilities were verified: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Torque=14 kg*cm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Very long arm (&gt;50cm) is possible with servos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 parameters were retrieved from CAD model and modeled as a 4-joint arm in ArmPlayer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First two links (trunk) are modeled as one joint, but split into 2 180-degree joints for control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50" y="622610"/>
            <a:ext cx="5297876" cy="43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Electrical Design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11300" y="1070550"/>
            <a:ext cx="69537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Requirements:</a:t>
            </a:r>
            <a:endParaRPr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Servos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4.8-6V operating voltage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2.2 A stall current x 5 servos = 11A peak current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Power Supply</a:t>
            </a:r>
            <a:endParaRPr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LiPo Battery (regular drone)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Voltage output: 11.1 V - needs conversion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output: 180A (discharge), 360A (burst)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Voltage converter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6-40V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1.2-36V, 20A (enough for servos), 300W max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341" y="3558266"/>
            <a:ext cx="1290900" cy="12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31884" l="0" r="0" t="0"/>
          <a:stretch/>
        </p:blipFill>
        <p:spPr>
          <a:xfrm>
            <a:off x="5871125" y="798400"/>
            <a:ext cx="2619899" cy="16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875" y="2509400"/>
            <a:ext cx="2619900" cy="104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71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Software Design and Functionality Development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650" y="1339350"/>
            <a:ext cx="1815650" cy="17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77514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Software Design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ESP32 firmware (serial communication and servo signals)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 interface using Python: PC and 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Modified libraries: SerialArm and ArmPlayer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Functionalities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</a:t>
            </a:r>
            <a:r>
              <a:rPr lang="en"/>
              <a:t>calibration</a:t>
            </a:r>
            <a:r>
              <a:rPr lang="en"/>
              <a:t> of PWM signal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500-2500 us </a:t>
            </a:r>
            <a:r>
              <a:rPr lang="en"/>
              <a:t>spec</a:t>
            </a:r>
            <a:r>
              <a:rPr lang="en"/>
              <a:t>, 550-2350 experimentally more accurate for 0-180 degree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forward kinematics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Kinematics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Object Avoidance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27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Objective:</a:t>
            </a:r>
            <a:endParaRPr u="sng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Reach target location with end effector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Avoid 1 object (sphere)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Avoid self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Additional limitations:</a:t>
            </a:r>
            <a:endParaRPr u="sng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Joint limits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Floor limit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Method: Repulsive &amp; Attractive Fields with limits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Post-processing: Savitzky-Golay Filtering</a:t>
            </a:r>
            <a:endParaRPr u="sng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6th order polynomial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window_size = 501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Smooth out sequential joint commands for a more naturally moving robot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58" y="727375"/>
            <a:ext cx="2260568" cy="169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100" y="727363"/>
            <a:ext cx="2211200" cy="1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6245113" y="1446375"/>
            <a:ext cx="302400" cy="2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12400" y="2239000"/>
            <a:ext cx="8241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/>
              <a:t>index</a:t>
            </a:r>
            <a:endParaRPr sz="6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368000" y="2198400"/>
            <a:ext cx="9627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/>
              <a:t>index</a:t>
            </a:r>
            <a:endParaRPr sz="6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 rot="-5400000">
            <a:off x="3530375" y="1439925"/>
            <a:ext cx="858300" cy="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530"/>
              <a:t>Angle (radians)</a:t>
            </a:r>
            <a:endParaRPr sz="53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 rot="-5400000">
            <a:off x="6234050" y="1439925"/>
            <a:ext cx="858300" cy="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530"/>
              <a:t>Angle (radians)</a:t>
            </a:r>
            <a:endParaRPr sz="53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43088" y="656300"/>
            <a:ext cx="962700" cy="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530"/>
              <a:t>Original Joint Commands</a:t>
            </a:r>
            <a:endParaRPr sz="53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7234050" y="656300"/>
            <a:ext cx="1230600" cy="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530"/>
              <a:t>Smoothed </a:t>
            </a:r>
            <a:r>
              <a:rPr lang="en" sz="530"/>
              <a:t>Joint Commands</a:t>
            </a:r>
            <a:endParaRPr sz="53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8491" l="20894" r="23073" t="0"/>
          <a:stretch/>
        </p:blipFill>
        <p:spPr>
          <a:xfrm>
            <a:off x="3918850" y="2724159"/>
            <a:ext cx="2260575" cy="207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6">
            <a:alphaModFix/>
          </a:blip>
          <a:srcRect b="13533" l="10928" r="20380" t="10605"/>
          <a:stretch/>
        </p:blipFill>
        <p:spPr>
          <a:xfrm>
            <a:off x="6621100" y="2720475"/>
            <a:ext cx="2260575" cy="208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752350" y="1853075"/>
            <a:ext cx="36393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DEMO</a:t>
            </a:r>
            <a:endParaRPr sz="7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