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359870e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359870e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d1da598f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2d1da598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359870e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359870e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359870e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359870e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2d1da598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2d1da598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2d1da598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2d1da598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2d1da598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2d1da598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d1da598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d1da598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d1da598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d1da598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d1da598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2d1da598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d1da598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2d1da598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&amp; Shag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2d1da598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2d1da598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2d1da598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2d1da598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359870ec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359870e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359870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359870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045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Nunito"/>
                <a:ea typeface="Nunito"/>
                <a:cs typeface="Nunito"/>
                <a:sym typeface="Nunito"/>
              </a:rPr>
              <a:t>The Age Old Debate… </a:t>
            </a:r>
            <a:endParaRPr b="0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Nunito"/>
                <a:ea typeface="Nunito"/>
                <a:cs typeface="Nunito"/>
                <a:sym typeface="Nunito"/>
              </a:rPr>
              <a:t>	</a:t>
            </a:r>
            <a:endParaRPr b="0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Nunito"/>
                <a:ea typeface="Nunito"/>
                <a:cs typeface="Nunito"/>
                <a:sym typeface="Nunito"/>
              </a:rPr>
              <a:t>Apple Or Google</a:t>
            </a:r>
            <a:endParaRPr b="0"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</a:t>
            </a:r>
            <a:r>
              <a:rPr lang="en">
                <a:solidFill>
                  <a:srgbClr val="FFFFFF"/>
                </a:solidFill>
              </a:rPr>
              <a:t>Jeremy Randolph, Youqing Ye, Shagufta Zareen, John Bibbins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800" y="1487454"/>
            <a:ext cx="4005749" cy="337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350" y="1597875"/>
            <a:ext cx="3781257" cy="304914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1640875" y="161772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1735525" y="4741700"/>
            <a:ext cx="2040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45" name="Google Shape;345;p22"/>
          <p:cNvSpPr txBox="1"/>
          <p:nvPr/>
        </p:nvSpPr>
        <p:spPr>
          <a:xfrm>
            <a:off x="5921850" y="4741700"/>
            <a:ext cx="1714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App Store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242775" y="180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25" y="1296750"/>
            <a:ext cx="3677326" cy="322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430875"/>
            <a:ext cx="3537753" cy="30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925" y="1276125"/>
            <a:ext cx="6468126" cy="30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5"/>
          <p:cNvPicPr preferRelativeResize="0"/>
          <p:nvPr/>
        </p:nvPicPr>
        <p:blipFill rotWithShape="1">
          <a:blip r:embed="rId3">
            <a:alphaModFix/>
          </a:blip>
          <a:srcRect b="0" l="159" r="149" t="0"/>
          <a:stretch/>
        </p:blipFill>
        <p:spPr>
          <a:xfrm>
            <a:off x="4800591" y="1413625"/>
            <a:ext cx="2589970" cy="2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450" y="1418100"/>
            <a:ext cx="2589950" cy="286635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2180225" y="4288925"/>
            <a:ext cx="4912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don’t want to pay!                                   I could pay...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72" name="Google Shape;372;p26"/>
          <p:cNvSpPr txBox="1"/>
          <p:nvPr>
            <p:ph idx="1" type="body"/>
          </p:nvPr>
        </p:nvSpPr>
        <p:spPr>
          <a:xfrm>
            <a:off x="1303800" y="1597875"/>
            <a:ext cx="70305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Different Marketing Strategy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Apple: Game lover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                                  - Google: All-rounder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paid app in Apple Store vs More free app in Google Play Store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Better rating in Google Play Store than Apple Store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Lower price in Google Play Store than Apple Store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 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Too many categories, had to group in to a smaller 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Apple did not have number of installs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we had 2 extra weeks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Look into in-app purchases for the “freemium” applications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 revenue data for the two companies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25" y="1443250"/>
            <a:ext cx="70305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comparison between Google Play Store and Apple Store never stops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Who has more game apps? Utility apps?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Whose apps are cheaper?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Whose apps have better rating?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Quantitative comparison and Visualization: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5360100" y="3623475"/>
            <a:ext cx="2745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Who did it better?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Data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28300" y="1412550"/>
            <a:ext cx="71061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Category has the highest share in the stores?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distribution of Free and Paid apps in the stores?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Category affect Price?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rating correlate to Free or Paid (Does the quality matter)?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Does Category affect rating? Are there categories that perform really good or bad?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the two markets who has better Apps, rating wise?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Data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28300" y="1412550"/>
            <a:ext cx="71061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Source: Kaggle.com: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AppleStore.csv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 of the data set; 7197 rows and 16 columns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Googleplaystore.csv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 of the data set; 10841  rows and 13 columns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Simplifying and recategorizing applications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Google Contained Over 100 Categories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Removed junk application and outliers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Cleaned inconsistent values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 $., +, , , and ect..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50" y="124350"/>
            <a:ext cx="2928850" cy="48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597875"/>
            <a:ext cx="3624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Re-categorizing: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Orignial category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category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sense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675" y="1446700"/>
            <a:ext cx="3009325" cy="30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119" l="0" r="0" t="119"/>
          <a:stretch/>
        </p:blipFill>
        <p:spPr>
          <a:xfrm>
            <a:off x="505400" y="1369275"/>
            <a:ext cx="3867550" cy="25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 b="69" l="0" r="0" t="69"/>
          <a:stretch/>
        </p:blipFill>
        <p:spPr>
          <a:xfrm>
            <a:off x="4449725" y="1369275"/>
            <a:ext cx="4094229" cy="2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303800" y="3947625"/>
            <a:ext cx="5636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Utilities, Games, Entertainment…          Games! Games! Games!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Rating Questions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Does Category affect rating? Are there categories that perform really good or bad?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the two markets who has better Apps, rating wise?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000" y="1345425"/>
            <a:ext cx="4207375" cy="27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25" y="1345425"/>
            <a:ext cx="4586399" cy="2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967700" y="4215775"/>
            <a:ext cx="2535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5890300" y="4215775"/>
            <a:ext cx="1735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App Store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