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80" r:id="rId6"/>
    <p:sldId id="268" r:id="rId7"/>
    <p:sldId id="274" r:id="rId8"/>
    <p:sldId id="275" r:id="rId9"/>
    <p:sldId id="272" r:id="rId10"/>
    <p:sldId id="276" r:id="rId11"/>
    <p:sldId id="284" r:id="rId12"/>
    <p:sldId id="278" r:id="rId13"/>
    <p:sldId id="283" r:id="rId14"/>
    <p:sldId id="279" r:id="rId15"/>
    <p:sldId id="281" r:id="rId16"/>
    <p:sldId id="282" r:id="rId17"/>
    <p:sldId id="273" r:id="rId18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C5AAD-FAC3-4CAB-B3B8-9295A7E0B152}" v="654" dt="2022-04-29T13:51:03.946"/>
    <p1510:client id="{F309D9ED-967C-463B-8B95-CB04116D9361}" v="835" dt="2022-04-29T14:04:32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Mintaszöveg szerkesztése</a:t>
            </a:r>
          </a:p>
          <a:p>
            <a:pPr lvl="1" rtl="0"/>
            <a:r>
              <a:t>Második szint</a:t>
            </a:r>
          </a:p>
          <a:p>
            <a:pPr lvl="2" rtl="0"/>
            <a:r>
              <a:t>Harmadik szint</a:t>
            </a:r>
          </a:p>
          <a:p>
            <a:pPr lvl="3" rtl="0"/>
            <a:r>
              <a:t>Negyedik szint</a:t>
            </a:r>
          </a:p>
          <a:p>
            <a:pPr lvl="4" rtl="0"/>
            <a:r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Egyenes összekötő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só sorok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zabadkézi sokszög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zabadkézi sokszög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Dátum hely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23" name="Élőláb hely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Dia számának hely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Egyenes összekötő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Egyenes összekötő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Egyenes összekötő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hu-HU"/>
              <a:t>Kép beszúrásához kattintson az ikonra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l oldali sorok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zabadkézi sokszög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zabadkézi sokszög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"/>
              <a:t>Socks&amp;Guns</a:t>
            </a:r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" sz="2400"/>
              <a:t>Készítette: Balázs Krisztián Márk, Szalai Szabolcs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398881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AFB91F-9EE8-4D52-9DCA-A0618E66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Főoldal / oldalmenü</a:t>
            </a:r>
          </a:p>
        </p:txBody>
      </p:sp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4BC4C671-2340-461C-BC6F-DBDA5C536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1628800"/>
            <a:ext cx="2456753" cy="4462463"/>
          </a:xfrm>
        </p:spPr>
      </p:pic>
      <p:pic>
        <p:nvPicPr>
          <p:cNvPr id="11" name="Kép 10" descr="A képen szöveg látható&#10;&#10;Automatikusan generált leírás">
            <a:extLst>
              <a:ext uri="{FF2B5EF4-FFF2-40B4-BE49-F238E27FC236}">
                <a16:creationId xmlns:a16="http://schemas.microsoft.com/office/drawing/2014/main" id="{D7232EC1-47F3-4449-B5DE-56615DDC8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628800"/>
            <a:ext cx="2485428" cy="4436016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D61E73F3-8E08-49E9-8614-A30567C7AAC5}"/>
              </a:ext>
            </a:extLst>
          </p:cNvPr>
          <p:cNvSpPr txBox="1"/>
          <p:nvPr/>
        </p:nvSpPr>
        <p:spPr>
          <a:xfrm>
            <a:off x="8031929" y="1628800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/>
              <a:t>A főoldalon lehet a termékek között keresni és a termékeket megrendelni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/>
              <a:t>Az oldal menün keresztül érhetjük el az alkalmazás összes oldalát</a:t>
            </a:r>
          </a:p>
        </p:txBody>
      </p:sp>
    </p:spTree>
    <p:extLst>
      <p:ext uri="{BB962C8B-B14F-4D97-AF65-F5344CB8AC3E}">
        <p14:creationId xmlns:p14="http://schemas.microsoft.com/office/powerpoint/2010/main" val="181342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AFB91F-9EE8-4D52-9DCA-A0618E66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Bejelentkezés / regisztráció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7EB7EA54-6DDD-4813-A368-270DC402A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60" y="1628800"/>
            <a:ext cx="2529608" cy="4462463"/>
          </a:xfrm>
        </p:spPr>
      </p:pic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50DE1ABF-2DE3-4731-B4BE-F6F556B72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1628799"/>
            <a:ext cx="2565248" cy="4462463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F9E6BC7-691E-472C-A8EF-F94B17BBCD77}"/>
              </a:ext>
            </a:extLst>
          </p:cNvPr>
          <p:cNvSpPr txBox="1"/>
          <p:nvPr/>
        </p:nvSpPr>
        <p:spPr>
          <a:xfrm>
            <a:off x="7978984" y="1628799"/>
            <a:ext cx="360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/>
              <a:t>A login menün keresztül jelentkezhetünk be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/>
              <a:t>A regisztrációs menün keresztül hozhatjuk létre a felhasználói fiókunkat</a:t>
            </a:r>
          </a:p>
        </p:txBody>
      </p:sp>
    </p:spTree>
    <p:extLst>
      <p:ext uri="{BB962C8B-B14F-4D97-AF65-F5344CB8AC3E}">
        <p14:creationId xmlns:p14="http://schemas.microsoft.com/office/powerpoint/2010/main" val="18694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AFB91F-9EE8-4D52-9DCA-A0618E66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Felhasználói profil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F9E6BC7-691E-472C-A8EF-F94B17BBCD77}"/>
              </a:ext>
            </a:extLst>
          </p:cNvPr>
          <p:cNvSpPr txBox="1"/>
          <p:nvPr/>
        </p:nvSpPr>
        <p:spPr>
          <a:xfrm>
            <a:off x="7978984" y="1628799"/>
            <a:ext cx="36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/>
              <a:t>Ezen az oldalon nézhetjük meg a felhasználói fiókunk összes fontosabb adatait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/>
              <a:t>Az itt található logout gombbal lehet kijelentkezni a fiókból</a:t>
            </a:r>
          </a:p>
        </p:txBody>
      </p:sp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7D24AC66-AC0B-4571-9F54-623FC4563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79" y="1631998"/>
            <a:ext cx="2563295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2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"/>
              <a:t>Köszönjük a figyelmet!</a:t>
            </a:r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" sz="2400"/>
              <a:t>Várjuk a kéréseket</a:t>
            </a:r>
          </a:p>
        </p:txBody>
      </p:sp>
    </p:spTree>
    <p:extLst>
      <p:ext uri="{BB962C8B-B14F-4D97-AF65-F5344CB8AC3E}">
        <p14:creationId xmlns:p14="http://schemas.microsoft.com/office/powerpoint/2010/main" val="143818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B31813-7E43-480B-9B06-7C2A4E2C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AED76C-EFC2-4C8B-AC24-C74F7E92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Fegyvereket és zoknikat árusitó webshop</a:t>
            </a:r>
          </a:p>
          <a:p>
            <a:r>
              <a:rPr lang="hu-HU"/>
              <a:t>Natív Android alkalmazás</a:t>
            </a:r>
          </a:p>
          <a:p>
            <a:r>
              <a:rPr lang="hu-HU"/>
              <a:t>Reszponzív weboldal</a:t>
            </a:r>
          </a:p>
        </p:txBody>
      </p:sp>
    </p:spTree>
    <p:extLst>
      <p:ext uri="{BB962C8B-B14F-4D97-AF65-F5344CB8AC3E}">
        <p14:creationId xmlns:p14="http://schemas.microsoft.com/office/powerpoint/2010/main" val="3095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Felhasznált technológiák</a:t>
            </a:r>
            <a:endParaRPr lang="en-US"/>
          </a:p>
        </p:txBody>
      </p:sp>
      <p:pic>
        <p:nvPicPr>
          <p:cNvPr id="2050" name="Picture 2" descr="Vue.js 3 – A first look at the new version | devland.at by karriere.at">
            <a:extLst>
              <a:ext uri="{FF2B5EF4-FFF2-40B4-BE49-F238E27FC236}">
                <a16:creationId xmlns:a16="http://schemas.microsoft.com/office/drawing/2014/main" id="{326A22E3-C5A4-45A8-8E0C-F3A41B252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3859926"/>
            <a:ext cx="2160240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A33C47A3-9126-4E45-8CDA-25D3443A4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897753"/>
            <a:ext cx="2736304" cy="1478245"/>
          </a:xfrm>
          <a:prstGeom prst="rect">
            <a:avLst/>
          </a:prstGeom>
        </p:spPr>
      </p:pic>
      <p:pic>
        <p:nvPicPr>
          <p:cNvPr id="5" name="Ábra 4">
            <a:extLst>
              <a:ext uri="{FF2B5EF4-FFF2-40B4-BE49-F238E27FC236}">
                <a16:creationId xmlns:a16="http://schemas.microsoft.com/office/drawing/2014/main" id="{E21FE986-85DE-4605-9AB8-4A59F7571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2204" y="4373223"/>
            <a:ext cx="6713667" cy="84561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B9B481F-B381-4F7A-A33B-94859509F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74" y="1111717"/>
            <a:ext cx="4752526" cy="258289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5EBE224-AF2C-4962-B483-C8D1F6D3F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605" y="1828467"/>
            <a:ext cx="1800200" cy="187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C760BAF2-33E8-47FF-AF4E-1B184765999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948" y="1196752"/>
            <a:ext cx="3166005" cy="281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AFB91F-9EE8-4D52-9DCA-A0618E66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FA145A-5ABD-487A-9AE5-2A02A32C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875529" cy="4462272"/>
          </a:xfrm>
        </p:spPr>
        <p:txBody>
          <a:bodyPr/>
          <a:lstStyle/>
          <a:p>
            <a:pPr marL="0" indent="0">
              <a:buNone/>
            </a:pPr>
            <a:r>
              <a:rPr lang="hu-HU" b="1"/>
              <a:t>Felhasználó</a:t>
            </a:r>
          </a:p>
          <a:p>
            <a:r>
              <a:rPr lang="hu-HU"/>
              <a:t>Regisztráció/Bejelentkezés</a:t>
            </a:r>
          </a:p>
          <a:p>
            <a:r>
              <a:rPr lang="hu-HU"/>
              <a:t>Termékek böngészése</a:t>
            </a:r>
          </a:p>
          <a:p>
            <a:r>
              <a:rPr lang="hu-HU"/>
              <a:t>Személyes adatok felvétele/módosítása</a:t>
            </a:r>
          </a:p>
          <a:p>
            <a:r>
              <a:rPr lang="hu-HU"/>
              <a:t>Rendelés leadása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A991CC3-4F86-41A8-B20E-5461ECA33A63}"/>
              </a:ext>
            </a:extLst>
          </p:cNvPr>
          <p:cNvSpPr txBox="1">
            <a:spLocks/>
          </p:cNvSpPr>
          <p:nvPr/>
        </p:nvSpPr>
        <p:spPr>
          <a:xfrm>
            <a:off x="6395435" y="1701797"/>
            <a:ext cx="5603633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hu-HU" b="1"/>
              <a:t>Admin</a:t>
            </a:r>
          </a:p>
          <a:p>
            <a:r>
              <a:rPr lang="hu-HU"/>
              <a:t>Új termék felvétele</a:t>
            </a:r>
          </a:p>
          <a:p>
            <a:r>
              <a:rPr lang="hu-HU"/>
              <a:t>Termék módosítása/törlése</a:t>
            </a:r>
          </a:p>
          <a:p>
            <a:r>
              <a:rPr lang="hu-HU"/>
              <a:t>Rendelések elfogadása/elutasítása</a:t>
            </a:r>
          </a:p>
          <a:p>
            <a:r>
              <a:rPr lang="hu-HU"/>
              <a:t>Felhasználók törlése</a:t>
            </a:r>
          </a:p>
        </p:txBody>
      </p:sp>
    </p:spTree>
    <p:extLst>
      <p:ext uri="{BB962C8B-B14F-4D97-AF65-F5344CB8AC3E}">
        <p14:creationId xmlns:p14="http://schemas.microsoft.com/office/powerpoint/2010/main" val="64152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AFB91F-9EE8-4D52-9DCA-A0618E66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Adatmodell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68DDD9E-DF48-4FA7-8F59-F0F05A36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90" y="1700808"/>
            <a:ext cx="8554644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395217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AFB91F-9EE8-4D52-9DCA-A0618E66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FA145A-5ABD-487A-9AE5-2A02A32C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7731" y="3340268"/>
            <a:ext cx="2728347" cy="1467531"/>
          </a:xfrm>
        </p:spPr>
        <p:txBody>
          <a:bodyPr>
            <a:normAutofit/>
          </a:bodyPr>
          <a:lstStyle/>
          <a:p>
            <a:r>
              <a:rPr lang="hu-HU"/>
              <a:t>A főoldalról elérhető az összes termék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CD6C507-7FD1-4C4F-B362-C23B7BDB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17" y="1564705"/>
            <a:ext cx="6207429" cy="501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7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AFB91F-9EE8-4D52-9DCA-A0618E66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Profil 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FA145A-5ABD-487A-9AE5-2A02A32C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608" y="2261631"/>
            <a:ext cx="2728347" cy="3624805"/>
          </a:xfrm>
        </p:spPr>
        <p:txBody>
          <a:bodyPr/>
          <a:lstStyle/>
          <a:p>
            <a:r>
              <a:rPr lang="hu-HU"/>
              <a:t>Bejelentkezési adatok módosítása</a:t>
            </a:r>
          </a:p>
          <a:p>
            <a:r>
              <a:rPr lang="hu-HU"/>
              <a:t>Személyes adatok törlése, módosítása</a:t>
            </a:r>
          </a:p>
          <a:p>
            <a:r>
              <a:rPr lang="hu-HU"/>
              <a:t>Rendelések megtekintése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DA6ACD28-2F1C-4B0A-94A7-EDE5CF1C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17" y="1564705"/>
            <a:ext cx="6288051" cy="501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AFB91F-9EE8-4D52-9DCA-A0618E66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Kosár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6143FAE-940E-4CCD-84D8-65CF77790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16" y="1564705"/>
            <a:ext cx="6301503" cy="5018658"/>
          </a:xfrm>
          <a:prstGeom prst="rect">
            <a:avLst/>
          </a:prstGeom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F8D18DEC-92E6-4329-B14E-56BE6EE67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8523" y="2630325"/>
            <a:ext cx="3049572" cy="2887418"/>
          </a:xfrm>
        </p:spPr>
        <p:txBody>
          <a:bodyPr/>
          <a:lstStyle/>
          <a:p>
            <a:r>
              <a:rPr lang="hu-HU"/>
              <a:t>Rendelés leadása</a:t>
            </a:r>
          </a:p>
          <a:p>
            <a:r>
              <a:rPr lang="hu-HU"/>
              <a:t>Termék mennyiségének változtatása</a:t>
            </a:r>
          </a:p>
          <a:p>
            <a:r>
              <a:rPr lang="hu-HU"/>
              <a:t>Termék eltávolítása</a:t>
            </a:r>
          </a:p>
        </p:txBody>
      </p:sp>
    </p:spTree>
    <p:extLst>
      <p:ext uri="{BB962C8B-B14F-4D97-AF65-F5344CB8AC3E}">
        <p14:creationId xmlns:p14="http://schemas.microsoft.com/office/powerpoint/2010/main" val="94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ógia (16x9)">
  <a:themeElements>
    <a:clrScheme name="2. egyéni sém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DB2777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4D32AB91BEA56D40B19F1BDDA0702914" ma:contentTypeVersion="10" ma:contentTypeDescription="Új dokumentum létrehozása." ma:contentTypeScope="" ma:versionID="9b3eafb4a6dcb0d7708c258bc34a3460">
  <xsd:schema xmlns:xsd="http://www.w3.org/2001/XMLSchema" xmlns:xs="http://www.w3.org/2001/XMLSchema" xmlns:p="http://schemas.microsoft.com/office/2006/metadata/properties" xmlns:ns3="be0dbe1c-6da0-4772-b64e-846f3f21a4a5" xmlns:ns4="59965a67-1c4c-4a09-88cc-92944d671e5d" targetNamespace="http://schemas.microsoft.com/office/2006/metadata/properties" ma:root="true" ma:fieldsID="cfde2f86ce41e629097524fb495beb2f" ns3:_="" ns4:_="">
    <xsd:import namespace="be0dbe1c-6da0-4772-b64e-846f3f21a4a5"/>
    <xsd:import namespace="59965a67-1c4c-4a09-88cc-92944d671e5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dbe1c-6da0-4772-b64e-846f3f21a4a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Megosztási tipp kivonat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65a67-1c4c-4a09-88cc-92944d671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B1703E-216E-49FC-AC93-1F479836C2D7}">
  <ds:schemaRefs>
    <ds:schemaRef ds:uri="59965a67-1c4c-4a09-88cc-92944d671e5d"/>
    <ds:schemaRef ds:uri="be0dbe1c-6da0-4772-b64e-846f3f21a4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be0dbe1c-6da0-4772-b64e-846f3f21a4a5"/>
    <ds:schemaRef ds:uri="http://purl.org/dc/terms/"/>
    <ds:schemaRef ds:uri="http://purl.org/dc/elements/1.1/"/>
    <ds:schemaRef ds:uri="59965a67-1c4c-4a09-88cc-92944d671e5d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E6C1037-73F1-4AED-B15A-98EE3E441B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</Words>
  <Application>Microsoft Office PowerPoint</Application>
  <PresentationFormat>Egyéni</PresentationFormat>
  <Paragraphs>42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7" baseType="lpstr">
      <vt:lpstr>Arial</vt:lpstr>
      <vt:lpstr>Calibri</vt:lpstr>
      <vt:lpstr>Technológia (16x9)</vt:lpstr>
      <vt:lpstr>Socks&amp;Guns</vt:lpstr>
      <vt:lpstr>Bevezetés</vt:lpstr>
      <vt:lpstr>Felhasznált technológiák</vt:lpstr>
      <vt:lpstr>Funkciók</vt:lpstr>
      <vt:lpstr>Adatmodell</vt:lpstr>
      <vt:lpstr>Web</vt:lpstr>
      <vt:lpstr>Főoldal</vt:lpstr>
      <vt:lpstr>Profil oldal</vt:lpstr>
      <vt:lpstr>Kosár</vt:lpstr>
      <vt:lpstr>Android</vt:lpstr>
      <vt:lpstr>Főoldal / oldalmenü</vt:lpstr>
      <vt:lpstr>Bejelentkezés / regisztráció</vt:lpstr>
      <vt:lpstr>Felhasználói profil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Malicious Softwares</dc:title>
  <dc:creator>Szabolcs Szalai</dc:creator>
  <cp:lastModifiedBy>Szalai Szabolcs</cp:lastModifiedBy>
  <cp:revision>2</cp:revision>
  <dcterms:created xsi:type="dcterms:W3CDTF">2022-01-12T22:32:36Z</dcterms:created>
  <dcterms:modified xsi:type="dcterms:W3CDTF">2022-04-29T15:09:45Z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0x0101004D32AB91BEA56D40B19F1BDDA0702914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