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5F31BA-C928-4254-B781-4B776ED42AE9}">
  <a:tblStyle styleId="{925F31BA-C928-4254-B781-4B776ED42AE9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7EE"/>
          </a:solidFill>
        </a:fill>
      </a:tcStyle>
    </a:wholeTbl>
    <a:band1H>
      <a:tcTxStyle/>
      <a:tcStyle>
        <a:tcBdr/>
        <a:fill>
          <a:solidFill>
            <a:srgbClr val="F4CCD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4CCD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18527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243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692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872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55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2313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81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80B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ámakép képaláírással">
  <p:cSld name="Panorámakép képaláírással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8971E1">
                    <a:alpha val="10980"/>
                  </a:srgbClr>
                </a:gs>
                <a:gs pos="36000">
                  <a:srgbClr val="8971E1">
                    <a:alpha val="9803"/>
                  </a:srgbClr>
                </a:gs>
                <a:gs pos="75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971E1">
                    <a:alpha val="7843"/>
                  </a:srgbClr>
                </a:gs>
                <a:gs pos="36000">
                  <a:srgbClr val="8971E1">
                    <a:alpha val="7843"/>
                  </a:srgbClr>
                </a:gs>
                <a:gs pos="72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971E1">
                    <a:alpha val="13725"/>
                  </a:srgbClr>
                </a:gs>
                <a:gs pos="36000">
                  <a:srgbClr val="8971E1">
                    <a:alpha val="6666"/>
                  </a:srgbClr>
                </a:gs>
                <a:gs pos="66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971E1">
                    <a:alpha val="6666"/>
                  </a:srgbClr>
                </a:gs>
                <a:gs pos="36000">
                  <a:srgbClr val="8971E1">
                    <a:alpha val="5882"/>
                  </a:srgbClr>
                </a:gs>
                <a:gs pos="69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8971E1">
                    <a:alpha val="13725"/>
                  </a:srgbClr>
                </a:gs>
                <a:gs pos="36000">
                  <a:srgbClr val="8971E1">
                    <a:alpha val="6666"/>
                  </a:srgbClr>
                </a:gs>
                <a:gs pos="73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1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33" name="Google Shape;133;p11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80B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 és képaláírás">
  <p:cSld name="Cím és képaláírá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8971E1">
                    <a:alpha val="10980"/>
                  </a:srgbClr>
                </a:gs>
                <a:gs pos="36000">
                  <a:srgbClr val="8971E1">
                    <a:alpha val="9803"/>
                  </a:srgbClr>
                </a:gs>
                <a:gs pos="75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971E1">
                    <a:alpha val="7843"/>
                  </a:srgbClr>
                </a:gs>
                <a:gs pos="36000">
                  <a:srgbClr val="8971E1">
                    <a:alpha val="7843"/>
                  </a:srgbClr>
                </a:gs>
                <a:gs pos="72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971E1">
                    <a:alpha val="13725"/>
                  </a:srgbClr>
                </a:gs>
                <a:gs pos="36000">
                  <a:srgbClr val="8971E1">
                    <a:alpha val="6666"/>
                  </a:srgbClr>
                </a:gs>
                <a:gs pos="66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971E1">
                    <a:alpha val="6666"/>
                  </a:srgbClr>
                </a:gs>
                <a:gs pos="36000">
                  <a:srgbClr val="8971E1">
                    <a:alpha val="5882"/>
                  </a:srgbClr>
                </a:gs>
                <a:gs pos="69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8971E1">
                    <a:alpha val="13725"/>
                  </a:srgbClr>
                </a:gs>
                <a:gs pos="36000">
                  <a:srgbClr val="8971E1">
                    <a:alpha val="6666"/>
                  </a:srgbClr>
                </a:gs>
                <a:gs pos="73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dézet képaláírással">
  <p:cSld name="Idézet képaláírással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8971E1">
                    <a:alpha val="10980"/>
                  </a:srgbClr>
                </a:gs>
                <a:gs pos="36000">
                  <a:srgbClr val="8971E1">
                    <a:alpha val="9803"/>
                  </a:srgbClr>
                </a:gs>
                <a:gs pos="75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971E1">
                    <a:alpha val="7843"/>
                  </a:srgbClr>
                </a:gs>
                <a:gs pos="36000">
                  <a:srgbClr val="8971E1">
                    <a:alpha val="7843"/>
                  </a:srgbClr>
                </a:gs>
                <a:gs pos="72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971E1">
                    <a:alpha val="13725"/>
                  </a:srgbClr>
                </a:gs>
                <a:gs pos="36000">
                  <a:srgbClr val="8971E1">
                    <a:alpha val="6666"/>
                  </a:srgbClr>
                </a:gs>
                <a:gs pos="66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971E1">
                    <a:alpha val="6666"/>
                  </a:srgbClr>
                </a:gs>
                <a:gs pos="36000">
                  <a:srgbClr val="8971E1">
                    <a:alpha val="5882"/>
                  </a:srgbClr>
                </a:gs>
                <a:gs pos="69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8971E1">
                    <a:alpha val="13725"/>
                  </a:srgbClr>
                </a:gs>
                <a:gs pos="36000">
                  <a:srgbClr val="8971E1">
                    <a:alpha val="6666"/>
                  </a:srgbClr>
                </a:gs>
                <a:gs pos="73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9600" b="0" i="0">
                <a:solidFill>
                  <a:srgbClr val="EE80B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9600" b="0" i="0">
                <a:solidFill>
                  <a:srgbClr val="EE80B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80B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évkártya">
  <p:cSld name="Névkártya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8971E1">
                    <a:alpha val="10980"/>
                  </a:srgbClr>
                </a:gs>
                <a:gs pos="36000">
                  <a:srgbClr val="8971E1">
                    <a:alpha val="9803"/>
                  </a:srgbClr>
                </a:gs>
                <a:gs pos="75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971E1">
                    <a:alpha val="7843"/>
                  </a:srgbClr>
                </a:gs>
                <a:gs pos="36000">
                  <a:srgbClr val="8971E1">
                    <a:alpha val="7843"/>
                  </a:srgbClr>
                </a:gs>
                <a:gs pos="72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971E1">
                    <a:alpha val="13725"/>
                  </a:srgbClr>
                </a:gs>
                <a:gs pos="36000">
                  <a:srgbClr val="8971E1">
                    <a:alpha val="6666"/>
                  </a:srgbClr>
                </a:gs>
                <a:gs pos="66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971E1">
                    <a:alpha val="6666"/>
                  </a:srgbClr>
                </a:gs>
                <a:gs pos="36000">
                  <a:srgbClr val="8971E1">
                    <a:alpha val="5882"/>
                  </a:srgbClr>
                </a:gs>
                <a:gs pos="69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8971E1">
                    <a:alpha val="13725"/>
                  </a:srgbClr>
                </a:gs>
                <a:gs pos="36000">
                  <a:srgbClr val="8971E1">
                    <a:alpha val="6666"/>
                  </a:srgbClr>
                </a:gs>
                <a:gs pos="73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80B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asáb">
  <p:cSld name="3 hasáb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80B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80B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80B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0" name="Google Shape;200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éphasáb">
  <p:cSld name="3 képhasáb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80B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16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09" name="Google Shape;209;p16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80B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16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2" name="Google Shape;212;p16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80B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16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5" name="Google Shape;215;p16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16" name="Google Shape;216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üggőleges cím és szöveg" type="vertTitleAndTx">
  <p:cSld name="VERTICAL_TITLE_AND_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8971E1">
                    <a:alpha val="10980"/>
                  </a:srgbClr>
                </a:gs>
                <a:gs pos="36000">
                  <a:srgbClr val="8971E1">
                    <a:alpha val="9803"/>
                  </a:srgbClr>
                </a:gs>
                <a:gs pos="75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971E1">
                    <a:alpha val="7843"/>
                  </a:srgbClr>
                </a:gs>
                <a:gs pos="36000">
                  <a:srgbClr val="8971E1">
                    <a:alpha val="7843"/>
                  </a:srgbClr>
                </a:gs>
                <a:gs pos="72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971E1">
                    <a:alpha val="13725"/>
                  </a:srgbClr>
                </a:gs>
                <a:gs pos="36000">
                  <a:srgbClr val="8971E1">
                    <a:alpha val="6666"/>
                  </a:srgbClr>
                </a:gs>
                <a:gs pos="66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971E1">
                    <a:alpha val="6666"/>
                  </a:srgbClr>
                </a:gs>
                <a:gs pos="36000">
                  <a:srgbClr val="8971E1">
                    <a:alpha val="5882"/>
                  </a:srgbClr>
                </a:gs>
                <a:gs pos="69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8971E1">
                    <a:alpha val="13725"/>
                  </a:srgbClr>
                </a:gs>
                <a:gs pos="36000">
                  <a:srgbClr val="8971E1">
                    <a:alpha val="6666"/>
                  </a:srgbClr>
                </a:gs>
                <a:gs pos="73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body" idx="1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zakaszfejléc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8971E1">
                    <a:alpha val="10980"/>
                  </a:srgbClr>
                </a:gs>
                <a:gs pos="36000">
                  <a:srgbClr val="8971E1">
                    <a:alpha val="9803"/>
                  </a:srgbClr>
                </a:gs>
                <a:gs pos="75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971E1">
                    <a:alpha val="7843"/>
                  </a:srgbClr>
                </a:gs>
                <a:gs pos="36000">
                  <a:srgbClr val="8971E1">
                    <a:alpha val="7843"/>
                  </a:srgbClr>
                </a:gs>
                <a:gs pos="72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971E1">
                    <a:alpha val="13725"/>
                  </a:srgbClr>
                </a:gs>
                <a:gs pos="36000">
                  <a:srgbClr val="8971E1">
                    <a:alpha val="6666"/>
                  </a:srgbClr>
                </a:gs>
                <a:gs pos="66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971E1">
                    <a:alpha val="6666"/>
                  </a:srgbClr>
                </a:gs>
                <a:gs pos="36000">
                  <a:srgbClr val="8971E1">
                    <a:alpha val="5882"/>
                  </a:srgbClr>
                </a:gs>
                <a:gs pos="69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8971E1">
                    <a:alpha val="13725"/>
                  </a:srgbClr>
                </a:gs>
                <a:gs pos="36000">
                  <a:srgbClr val="8971E1">
                    <a:alpha val="6666"/>
                  </a:srgbClr>
                </a:gs>
                <a:gs pos="73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80B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res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rtalomrész képaláírással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8971E1">
                    <a:alpha val="10980"/>
                  </a:srgbClr>
                </a:gs>
                <a:gs pos="36000">
                  <a:srgbClr val="8971E1">
                    <a:alpha val="9803"/>
                  </a:srgbClr>
                </a:gs>
                <a:gs pos="75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971E1">
                    <a:alpha val="7843"/>
                  </a:srgbClr>
                </a:gs>
                <a:gs pos="36000">
                  <a:srgbClr val="8971E1">
                    <a:alpha val="7843"/>
                  </a:srgbClr>
                </a:gs>
                <a:gs pos="72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971E1">
                    <a:alpha val="13725"/>
                  </a:srgbClr>
                </a:gs>
                <a:gs pos="36000">
                  <a:srgbClr val="8971E1">
                    <a:alpha val="6666"/>
                  </a:srgbClr>
                </a:gs>
                <a:gs pos="66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971E1">
                    <a:alpha val="6666"/>
                  </a:srgbClr>
                </a:gs>
                <a:gs pos="36000">
                  <a:srgbClr val="8971E1">
                    <a:alpha val="5882"/>
                  </a:srgbClr>
                </a:gs>
                <a:gs pos="69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8971E1">
                    <a:alpha val="13725"/>
                  </a:srgbClr>
                </a:gs>
                <a:gs pos="36000">
                  <a:srgbClr val="8971E1">
                    <a:alpha val="6666"/>
                  </a:srgbClr>
                </a:gs>
                <a:gs pos="73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80B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ép képaláírással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8971E1">
                    <a:alpha val="10980"/>
                  </a:srgbClr>
                </a:gs>
                <a:gs pos="36000">
                  <a:srgbClr val="8971E1">
                    <a:alpha val="9803"/>
                  </a:srgbClr>
                </a:gs>
                <a:gs pos="75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971E1">
                    <a:alpha val="7843"/>
                  </a:srgbClr>
                </a:gs>
                <a:gs pos="36000">
                  <a:srgbClr val="8971E1">
                    <a:alpha val="7843"/>
                  </a:srgbClr>
                </a:gs>
                <a:gs pos="72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971E1">
                    <a:alpha val="13725"/>
                  </a:srgbClr>
                </a:gs>
                <a:gs pos="36000">
                  <a:srgbClr val="8971E1">
                    <a:alpha val="6666"/>
                  </a:srgbClr>
                </a:gs>
                <a:gs pos="66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971E1">
                    <a:alpha val="6666"/>
                  </a:srgbClr>
                </a:gs>
                <a:gs pos="36000">
                  <a:srgbClr val="8971E1">
                    <a:alpha val="5882"/>
                  </a:srgbClr>
                </a:gs>
                <a:gs pos="69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8971E1">
                    <a:alpha val="13725"/>
                  </a:srgbClr>
                </a:gs>
                <a:gs pos="36000">
                  <a:srgbClr val="8971E1">
                    <a:alpha val="6666"/>
                  </a:srgbClr>
                </a:gs>
                <a:gs pos="73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80B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8971E1">
                    <a:alpha val="10980"/>
                  </a:srgbClr>
                </a:gs>
                <a:gs pos="36000">
                  <a:srgbClr val="8971E1">
                    <a:alpha val="9803"/>
                  </a:srgbClr>
                </a:gs>
                <a:gs pos="75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971E1">
                    <a:alpha val="7843"/>
                  </a:srgbClr>
                </a:gs>
                <a:gs pos="36000">
                  <a:srgbClr val="8971E1">
                    <a:alpha val="7843"/>
                  </a:srgbClr>
                </a:gs>
                <a:gs pos="72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971E1">
                    <a:alpha val="13725"/>
                  </a:srgbClr>
                </a:gs>
                <a:gs pos="36000">
                  <a:srgbClr val="8971E1">
                    <a:alpha val="6666"/>
                  </a:srgbClr>
                </a:gs>
                <a:gs pos="66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971E1">
                    <a:alpha val="6666"/>
                  </a:srgbClr>
                </a:gs>
                <a:gs pos="36000">
                  <a:srgbClr val="8971E1">
                    <a:alpha val="5882"/>
                  </a:srgbClr>
                </a:gs>
                <a:gs pos="69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8971E1">
                    <a:alpha val="13725"/>
                  </a:srgbClr>
                </a:gs>
                <a:gs pos="36000">
                  <a:srgbClr val="8971E1">
                    <a:alpha val="6666"/>
                  </a:srgbClr>
                </a:gs>
                <a:gs pos="73000">
                  <a:srgbClr val="8971E1">
                    <a:alpha val="0"/>
                  </a:srgbClr>
                </a:gs>
                <a:gs pos="100000">
                  <a:srgbClr val="8971E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hu-HU"/>
              <a:t>Az alvás: Projektterv</a:t>
            </a: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hu-HU"/>
              <a:t>MOLNÁR ZSOMBOR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hu-HU"/>
              <a:t>SZÁSZ BENJÁMIN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hu-HU"/>
              <a:t>KOCZKA SÁNDOR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 u="sng"/>
              <a:t>Projekt bemutatása</a:t>
            </a:r>
            <a:endParaRPr u="sng"/>
          </a:p>
        </p:txBody>
      </p:sp>
      <p:graphicFrame>
        <p:nvGraphicFramePr>
          <p:cNvPr id="256" name="Google Shape;256;p20"/>
          <p:cNvGraphicFramePr/>
          <p:nvPr/>
        </p:nvGraphicFramePr>
        <p:xfrm>
          <a:off x="723880" y="2828833"/>
          <a:ext cx="10758375" cy="2239500"/>
        </p:xfrm>
        <a:graphic>
          <a:graphicData uri="http://schemas.openxmlformats.org/drawingml/2006/table">
            <a:tbl>
              <a:tblPr firstRow="1" bandRow="1">
                <a:noFill/>
                <a:tableStyleId>{925F31BA-C928-4254-B781-4B776ED42AE9}</a:tableStyleId>
              </a:tblPr>
              <a:tblGrid>
                <a:gridCol w="3586125"/>
                <a:gridCol w="3586125"/>
                <a:gridCol w="3586125"/>
              </a:tblGrid>
              <a:tr h="44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/>
                        <a:t>Név: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/>
                        <a:t>Email cím: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4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b="1"/>
                        <a:t>Megrendelő: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/>
                        <a:t>Czapp Sándor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/>
                        <a:t>Czapp.sandor@wm-iskola.hu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4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b="1"/>
                        <a:t>Projekt menedzser: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/>
                        <a:t>Koczka Sándor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/>
                        <a:t>Koczka.sandor@wm-iskola.hu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4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b="1"/>
                        <a:t>Projekt tag: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/>
                        <a:t>Szász Benjámin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/>
                        <a:t>Szasz.benjamin@wm-iskola.hu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4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/>
                        <a:t>Molnár Zsombor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/>
                        <a:t>Molnar.zsombor@wm-iskola.hu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57" name="Google Shape;257;p20"/>
          <p:cNvSpPr txBox="1"/>
          <p:nvPr/>
        </p:nvSpPr>
        <p:spPr>
          <a:xfrm>
            <a:off x="854509" y="2299062"/>
            <a:ext cx="39918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Projektcsapat</a:t>
            </a:r>
            <a:r>
              <a:rPr lang="hu-HU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 u="sng"/>
              <a:t>Projekt bemutatása</a:t>
            </a:r>
            <a:endParaRPr u="sng"/>
          </a:p>
        </p:txBody>
      </p:sp>
      <p:sp>
        <p:nvSpPr>
          <p:cNvPr id="263" name="Google Shape;263;p2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407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hu-HU" sz="2000" b="1" u="sng"/>
              <a:t>Háttér: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hu-HU" sz="2000"/>
              <a:t>           - Gyakorlás, Tapasztalatgyűjtés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hu-HU" sz="2000"/>
              <a:t>              a jövőbeli munkákhoz és megrendelésekhez.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 sz="2000" b="1" u="sng"/>
              <a:t>Célok: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hu-HU" sz="2000"/>
              <a:t>           - Az alvás maximális bemutatása, ismertetése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hu-HU" sz="2000"/>
              <a:t>              a megrendelő igényeihez szabva.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 sz="2000" b="1" u="sng"/>
              <a:t>Átadandók: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hu-HU" sz="2000"/>
              <a:t>           - Projekkterv (PPT formában)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hu-HU" sz="2000"/>
              <a:t>           - Maga a bemutató (HTML formában)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hu-HU" sz="2000"/>
              <a:t>           - Bemutató az osztály elött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hu-HU" sz="2000"/>
              <a:t>              </a:t>
            </a:r>
            <a:r>
              <a:rPr lang="hu-HU" b="1" u="sng"/>
              <a:t>  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 u="sng"/>
              <a:t>Projekt bemutatása</a:t>
            </a:r>
            <a:endParaRPr u="sng"/>
          </a:p>
        </p:txBody>
      </p:sp>
      <p:sp>
        <p:nvSpPr>
          <p:cNvPr id="269" name="Google Shape;269;p2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 u="sng"/>
              <a:t>Átadandók és határidők: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hu-HU"/>
              <a:t>            Főbb átadandók és határidők: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hu-HU"/>
              <a:t>                   - Ez a dokumentum (PPT) – 2022.okt.??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hu-HU"/>
              <a:t>                   - Félkész projekt (HTML) – 2022.dec.21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hu-HU"/>
              <a:t>                   - Teljes projekt (HTML,PPT) – 2023.jan.??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 u="sng"/>
              <a:t>Projekt bemutatása</a:t>
            </a:r>
            <a:endParaRPr u="sng"/>
          </a:p>
        </p:txBody>
      </p:sp>
      <p:sp>
        <p:nvSpPr>
          <p:cNvPr id="275" name="Google Shape;275;p2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 u="sng" dirty="0"/>
              <a:t>Munkakörnyezet: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hu-HU" dirty="0"/>
              <a:t>              - Tanórai gépek, otthoni számítógép, laptop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hu-HU" dirty="0"/>
              <a:t>              - PowerPoint 2013, 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2019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 u="sng" dirty="0"/>
              <a:t>Rizikómenedzsment:</a:t>
            </a:r>
            <a:endParaRPr dirty="0"/>
          </a:p>
          <a:p>
            <a:pPr marL="800100" lvl="1" indent="0">
              <a:buNone/>
            </a:pPr>
            <a:r>
              <a:rPr lang="hu-HU" sz="1800" dirty="0"/>
              <a:t>- A betegségek nagyban bezavarnak a munkába, így </a:t>
            </a:r>
            <a:r>
              <a:rPr lang="hu-HU" sz="1800" dirty="0" smtClean="0"/>
              <a:t>is kezdtünk neki    a munkának, ennek ellenére a projekttel így is tudtunk haladni. Emellett </a:t>
            </a:r>
            <a:r>
              <a:rPr lang="hu-HU" sz="1800" dirty="0"/>
              <a:t>a lassú gép és az otthoni laptop hiánya szintén megnehezíti a haladást.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 u="sng"/>
              <a:t>Projekt bemutatása</a:t>
            </a:r>
            <a:endParaRPr u="sng"/>
          </a:p>
        </p:txBody>
      </p:sp>
      <p:sp>
        <p:nvSpPr>
          <p:cNvPr id="281" name="Google Shape;281;p2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hu-HU" b="1" u="sng"/>
              <a:t>Munka menedzsment: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hu-HU"/>
              <a:t>             - A munkát Koczka Sándor menedzseli, az ő feladata a projekt és a 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hu-HU"/>
              <a:t>               projektterv bemutatása, ismertetése és a jó ötletelés.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hu-HU"/>
              <a:t>             - Munkáját egyenlőre tökéletesen végzi.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hu-HU"/>
              <a:t>             - Szász Benjámin és jómagam munkája a PPT és a projektfeladat teljes elvégzése.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 b="1" u="sng"/>
              <a:t>Státuszjelentés:</a:t>
            </a:r>
            <a:endParaRPr b="1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hu-HU"/>
              <a:t>             - Minden leadásnál a projekt menedzser jelentést tesz a projekt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hu-HU"/>
              <a:t>               haladásáról, és ha szükséges változásokat indítványoz a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hu-HU"/>
              <a:t>               projektterven. Ezen kívül a megrendelő felszólítására 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hu-HU"/>
              <a:t>               menedzser 3 munkanapon belül köteles leadni a jelentést.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nácsterem">
  <a:themeElements>
    <a:clrScheme name="Vörös–lila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Szélesvásznú</PresentationFormat>
  <Paragraphs>54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Noto Sans Symbols</vt:lpstr>
      <vt:lpstr>Arial</vt:lpstr>
      <vt:lpstr>Century Gothic</vt:lpstr>
      <vt:lpstr>Tanácsterem</vt:lpstr>
      <vt:lpstr>Az alvás: Projektterv</vt:lpstr>
      <vt:lpstr>Projekt bemutatása</vt:lpstr>
      <vt:lpstr>Projekt bemutatása</vt:lpstr>
      <vt:lpstr>Projekt bemutatása</vt:lpstr>
      <vt:lpstr>Projekt bemutatása</vt:lpstr>
      <vt:lpstr>Projekt bemutatása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alvás: Projektterv</dc:title>
  <cp:lastModifiedBy>Szász Benjámin István</cp:lastModifiedBy>
  <cp:revision>1</cp:revision>
  <dcterms:modified xsi:type="dcterms:W3CDTF">2022-10-19T07:30:12Z</dcterms:modified>
</cp:coreProperties>
</file>