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23285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48453-B8F0-4616-9FD6-5929A71396EA}"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6088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36498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20916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129762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76942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912416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54888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48621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8595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48453-B8F0-4616-9FD6-5929A71396EA}"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116422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48453-B8F0-4616-9FD6-5929A71396EA}"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51599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48453-B8F0-4616-9FD6-5929A71396EA}" type="datetimeFigureOut">
              <a:rPr lang="en-GB" smtClean="0"/>
              <a:t>02/03/2023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56492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48453-B8F0-4616-9FD6-5929A71396EA}" type="datetimeFigureOut">
              <a:rPr lang="en-GB" smtClean="0"/>
              <a:t>02/03/2023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71884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48453-B8F0-4616-9FD6-5929A71396EA}" type="datetimeFigureOut">
              <a:rPr lang="en-GB" smtClean="0"/>
              <a:t>02/03/2023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322282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48453-B8F0-4616-9FD6-5929A71396EA}"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220184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48453-B8F0-4616-9FD6-5929A71396EA}"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5A2E0A-AE1D-4D26-B9A4-CF58A566237B}" type="slidenum">
              <a:rPr lang="en-GB" smtClean="0"/>
              <a:t>‹#›</a:t>
            </a:fld>
            <a:endParaRPr lang="en-GB"/>
          </a:p>
        </p:txBody>
      </p:sp>
    </p:spTree>
    <p:extLst>
      <p:ext uri="{BB962C8B-B14F-4D97-AF65-F5344CB8AC3E}">
        <p14:creationId xmlns:p14="http://schemas.microsoft.com/office/powerpoint/2010/main" val="77151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748453-B8F0-4616-9FD6-5929A71396EA}" type="datetimeFigureOut">
              <a:rPr lang="en-GB" smtClean="0"/>
              <a:t>02/03/2023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5A2E0A-AE1D-4D26-B9A4-CF58A566237B}" type="slidenum">
              <a:rPr lang="en-GB" smtClean="0"/>
              <a:t>‹#›</a:t>
            </a:fld>
            <a:endParaRPr lang="en-GB"/>
          </a:p>
        </p:txBody>
      </p:sp>
    </p:spTree>
    <p:extLst>
      <p:ext uri="{BB962C8B-B14F-4D97-AF65-F5344CB8AC3E}">
        <p14:creationId xmlns:p14="http://schemas.microsoft.com/office/powerpoint/2010/main" val="79293846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2101-E2E6-2131-C1B4-B007BF67737D}"/>
              </a:ext>
            </a:extLst>
          </p:cNvPr>
          <p:cNvSpPr>
            <a:spLocks noGrp="1"/>
          </p:cNvSpPr>
          <p:nvPr>
            <p:ph type="ctrTitle"/>
          </p:nvPr>
        </p:nvSpPr>
        <p:spPr>
          <a:xfrm>
            <a:off x="2037183" y="2380592"/>
            <a:ext cx="9144000" cy="2387600"/>
          </a:xfrm>
        </p:spPr>
        <p:txBody>
          <a:bodyPr/>
          <a:lstStyle/>
          <a:p>
            <a:r>
              <a:rPr lang="en-GB" dirty="0">
                <a:solidFill>
                  <a:schemeClr val="bg1"/>
                </a:solidFill>
              </a:rPr>
              <a:t>German name day</a:t>
            </a:r>
            <a:br>
              <a:rPr lang="en-GB" b="1" dirty="0">
                <a:solidFill>
                  <a:schemeClr val="bg1"/>
                </a:solidFill>
                <a:effectLst/>
              </a:rPr>
            </a:br>
            <a:endParaRPr lang="en-GB" dirty="0">
              <a:solidFill>
                <a:schemeClr val="bg1"/>
              </a:solidFill>
            </a:endParaRPr>
          </a:p>
        </p:txBody>
      </p:sp>
      <p:sp>
        <p:nvSpPr>
          <p:cNvPr id="3" name="Subtitle 2">
            <a:extLst>
              <a:ext uri="{FF2B5EF4-FFF2-40B4-BE49-F238E27FC236}">
                <a16:creationId xmlns:a16="http://schemas.microsoft.com/office/drawing/2014/main" id="{DC673D19-FCB4-21D1-D20A-D14B8B0F717D}"/>
              </a:ext>
            </a:extLst>
          </p:cNvPr>
          <p:cNvSpPr>
            <a:spLocks noGrp="1"/>
          </p:cNvSpPr>
          <p:nvPr>
            <p:ph type="subTitle" idx="1"/>
          </p:nvPr>
        </p:nvSpPr>
        <p:spPr>
          <a:xfrm>
            <a:off x="4799045" y="4768192"/>
            <a:ext cx="7284098" cy="1655762"/>
          </a:xfrm>
        </p:spPr>
        <p:txBody>
          <a:bodyPr>
            <a:normAutofit/>
          </a:bodyPr>
          <a:lstStyle/>
          <a:p>
            <a:r>
              <a:rPr lang="en-GB" sz="1600" dirty="0"/>
              <a:t>Made by: </a:t>
            </a:r>
            <a:r>
              <a:rPr lang="en-GB" sz="1600" dirty="0" err="1"/>
              <a:t>Sebest</a:t>
            </a:r>
            <a:r>
              <a:rPr lang="en-GB" sz="1600" dirty="0" err="1">
                <a:effectLst/>
              </a:rPr>
              <a:t>ény</a:t>
            </a:r>
            <a:r>
              <a:rPr lang="en-GB" sz="1600" dirty="0">
                <a:effectLst/>
              </a:rPr>
              <a:t> Martin, </a:t>
            </a:r>
            <a:r>
              <a:rPr lang="en-GB" sz="1600" dirty="0" err="1">
                <a:effectLst/>
              </a:rPr>
              <a:t>Erd</a:t>
            </a:r>
            <a:r>
              <a:rPr lang="en-GB" sz="1600" dirty="0" err="1"/>
              <a:t>ős</a:t>
            </a:r>
            <a:r>
              <a:rPr lang="en-GB" sz="1600" dirty="0"/>
              <a:t> </a:t>
            </a:r>
            <a:r>
              <a:rPr lang="en-GB" sz="1600" dirty="0" err="1"/>
              <a:t>Ád</a:t>
            </a:r>
            <a:r>
              <a:rPr lang="en-GB" sz="1600" dirty="0" err="1">
                <a:effectLst/>
              </a:rPr>
              <a:t>ám</a:t>
            </a:r>
            <a:r>
              <a:rPr lang="en-GB" sz="1600" dirty="0">
                <a:effectLst/>
              </a:rPr>
              <a:t>, Adrián </a:t>
            </a:r>
            <a:r>
              <a:rPr lang="en-GB" sz="1600" dirty="0" err="1">
                <a:effectLst/>
              </a:rPr>
              <a:t>Gl</a:t>
            </a:r>
            <a:r>
              <a:rPr lang="en-GB" sz="1600" dirty="0" err="1"/>
              <a:t>ück,Turóczi</a:t>
            </a:r>
            <a:r>
              <a:rPr lang="en-GB" sz="1600" dirty="0"/>
              <a:t> </a:t>
            </a:r>
            <a:r>
              <a:rPr lang="en-GB" sz="1600" dirty="0" err="1"/>
              <a:t>Patrik</a:t>
            </a:r>
            <a:r>
              <a:rPr lang="en-GB" sz="1600" dirty="0"/>
              <a:t> , </a:t>
            </a:r>
            <a:r>
              <a:rPr lang="en-GB" sz="1600" dirty="0" err="1"/>
              <a:t>Sz</a:t>
            </a:r>
            <a:r>
              <a:rPr lang="en-GB" sz="1600" dirty="0" err="1">
                <a:effectLst/>
              </a:rPr>
              <a:t>ász</a:t>
            </a:r>
            <a:r>
              <a:rPr lang="en-GB" sz="1600" dirty="0">
                <a:effectLst/>
              </a:rPr>
              <a:t> </a:t>
            </a:r>
            <a:r>
              <a:rPr lang="en-GB" sz="1600" dirty="0" err="1">
                <a:effectLst/>
              </a:rPr>
              <a:t>Gerg</a:t>
            </a:r>
            <a:r>
              <a:rPr lang="en-GB" sz="1600" dirty="0" err="1"/>
              <a:t>ő</a:t>
            </a:r>
            <a:r>
              <a:rPr lang="en-GB" sz="1600" dirty="0"/>
              <a:t> </a:t>
            </a:r>
          </a:p>
        </p:txBody>
      </p:sp>
    </p:spTree>
    <p:extLst>
      <p:ext uri="{BB962C8B-B14F-4D97-AF65-F5344CB8AC3E}">
        <p14:creationId xmlns:p14="http://schemas.microsoft.com/office/powerpoint/2010/main" val="38754776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3FF2-673F-914C-C5E4-07201A27FDCF}"/>
              </a:ext>
            </a:extLst>
          </p:cNvPr>
          <p:cNvSpPr>
            <a:spLocks noGrp="1"/>
          </p:cNvSpPr>
          <p:nvPr>
            <p:ph type="title"/>
          </p:nvPr>
        </p:nvSpPr>
        <p:spPr/>
        <p:txBody>
          <a:bodyPr/>
          <a:lstStyle/>
          <a:p>
            <a:r>
              <a:rPr lang="en-GB" dirty="0"/>
              <a:t>About website</a:t>
            </a:r>
          </a:p>
        </p:txBody>
      </p:sp>
      <p:sp>
        <p:nvSpPr>
          <p:cNvPr id="3" name="Content Placeholder 2">
            <a:extLst>
              <a:ext uri="{FF2B5EF4-FFF2-40B4-BE49-F238E27FC236}">
                <a16:creationId xmlns:a16="http://schemas.microsoft.com/office/drawing/2014/main" id="{AF2AB6BD-7504-79D0-F77C-A4DBF03FE67B}"/>
              </a:ext>
            </a:extLst>
          </p:cNvPr>
          <p:cNvSpPr>
            <a:spLocks noGrp="1"/>
          </p:cNvSpPr>
          <p:nvPr>
            <p:ph idx="1"/>
          </p:nvPr>
        </p:nvSpPr>
        <p:spPr>
          <a:xfrm>
            <a:off x="1568286" y="1912776"/>
            <a:ext cx="10018713" cy="3337249"/>
          </a:xfrm>
        </p:spPr>
        <p:txBody>
          <a:bodyPr/>
          <a:lstStyle/>
          <a:p>
            <a:pPr marL="0" indent="0">
              <a:buNone/>
            </a:pPr>
            <a:r>
              <a:rPr lang="en-US" dirty="0"/>
              <a:t>This application was created to make German name day celebrations more accessible. Our goal is to represent the importance of German names and to ensure that this important cultural tradition continues to exist.</a:t>
            </a:r>
          </a:p>
          <a:p>
            <a:pPr marL="0" indent="0">
              <a:buNone/>
            </a:pPr>
            <a:r>
              <a:rPr lang="en-US" dirty="0"/>
              <a:t>Many European countries have name days, such as Germany or Croatia.</a:t>
            </a:r>
          </a:p>
          <a:p>
            <a:pPr marL="0" indent="0">
              <a:buNone/>
            </a:pPr>
            <a:r>
              <a:rPr lang="en-US" dirty="0"/>
              <a:t>Some names were created based on the feast day of a saint in the church, so This is a tradition in many countries in Europe.</a:t>
            </a:r>
          </a:p>
          <a:p>
            <a:pPr marL="0" indent="0">
              <a:buNone/>
            </a:pPr>
            <a:endParaRPr lang="en-GB" dirty="0"/>
          </a:p>
        </p:txBody>
      </p:sp>
    </p:spTree>
    <p:extLst>
      <p:ext uri="{BB962C8B-B14F-4D97-AF65-F5344CB8AC3E}">
        <p14:creationId xmlns:p14="http://schemas.microsoft.com/office/powerpoint/2010/main" val="273945149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78C9-6BC9-1E7A-E8EF-173B398EAD8C}"/>
              </a:ext>
            </a:extLst>
          </p:cNvPr>
          <p:cNvSpPr>
            <a:spLocks noGrp="1"/>
          </p:cNvSpPr>
          <p:nvPr>
            <p:ph type="title"/>
          </p:nvPr>
        </p:nvSpPr>
        <p:spPr>
          <a:xfrm>
            <a:off x="550506" y="279919"/>
            <a:ext cx="10515600" cy="1325563"/>
          </a:xfrm>
        </p:spPr>
        <p:txBody>
          <a:bodyPr/>
          <a:lstStyle/>
          <a:p>
            <a:r>
              <a:rPr lang="en-GB" dirty="0"/>
              <a:t>Functions</a:t>
            </a:r>
          </a:p>
        </p:txBody>
      </p:sp>
      <p:sp>
        <p:nvSpPr>
          <p:cNvPr id="3" name="Content Placeholder 2">
            <a:extLst>
              <a:ext uri="{FF2B5EF4-FFF2-40B4-BE49-F238E27FC236}">
                <a16:creationId xmlns:a16="http://schemas.microsoft.com/office/drawing/2014/main" id="{EBCB5379-A12E-7055-DE08-AFE731FEBEAE}"/>
              </a:ext>
            </a:extLst>
          </p:cNvPr>
          <p:cNvSpPr>
            <a:spLocks noGrp="1"/>
          </p:cNvSpPr>
          <p:nvPr>
            <p:ph idx="1"/>
          </p:nvPr>
        </p:nvSpPr>
        <p:spPr>
          <a:xfrm>
            <a:off x="1564433" y="1512175"/>
            <a:ext cx="10356980" cy="4749379"/>
          </a:xfrm>
        </p:spPr>
        <p:txBody>
          <a:bodyPr>
            <a:normAutofit fontScale="25000" lnSpcReduction="20000"/>
          </a:bodyPr>
          <a:lstStyle/>
          <a:p>
            <a:endParaRPr lang="en-GB" dirty="0"/>
          </a:p>
          <a:p>
            <a:endParaRPr lang="en-GB" dirty="0"/>
          </a:p>
          <a:p>
            <a:endParaRPr lang="en-GB" dirty="0"/>
          </a:p>
          <a:p>
            <a:endParaRPr lang="en-GB" sz="8000" dirty="0"/>
          </a:p>
          <a:p>
            <a:r>
              <a:rPr lang="en-GB" sz="8000" dirty="0"/>
              <a:t>Search engine:</a:t>
            </a:r>
          </a:p>
          <a:p>
            <a:pPr marL="0" indent="0">
              <a:buNone/>
            </a:pPr>
            <a:r>
              <a:rPr lang="en-US" sz="8000" dirty="0"/>
              <a:t>We created the search engine to make it easier to search for names and to enable someone to look up when their name day is . We made this section in JavaScript.</a:t>
            </a:r>
            <a:endParaRPr lang="en-GB" sz="8000" dirty="0"/>
          </a:p>
          <a:p>
            <a:endParaRPr lang="en-GB" sz="8000" dirty="0"/>
          </a:p>
          <a:p>
            <a:endParaRPr lang="en-GB" sz="8000" dirty="0"/>
          </a:p>
          <a:p>
            <a:r>
              <a:rPr lang="en-GB" sz="8000" dirty="0"/>
              <a:t>Show name days:</a:t>
            </a:r>
          </a:p>
          <a:p>
            <a:pPr marL="0" indent="0">
              <a:buNone/>
            </a:pPr>
            <a:r>
              <a:rPr lang="en-US" sz="8000" dirty="0"/>
              <a:t>This section shows immediately which name has its name day today and which one will have it soon. We made this section in JavaScript.</a:t>
            </a:r>
            <a:endParaRPr lang="en-GB" sz="8000" dirty="0"/>
          </a:p>
          <a:p>
            <a:endParaRPr lang="en-GB" sz="8000" dirty="0"/>
          </a:p>
          <a:p>
            <a:endParaRPr lang="en-GB" sz="8000" dirty="0"/>
          </a:p>
          <a:p>
            <a:r>
              <a:rPr lang="en-GB" sz="8000" dirty="0"/>
              <a:t>Fun Facts:</a:t>
            </a:r>
          </a:p>
          <a:p>
            <a:pPr marL="0" indent="0">
              <a:buNone/>
            </a:pPr>
            <a:r>
              <a:rPr lang="en-US" sz="8000" dirty="0"/>
              <a:t>This section presents interesting facts about German names, such as which one is the longest or the shortest.</a:t>
            </a:r>
            <a:endParaRPr lang="en-GB" sz="8000"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07734035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1000"/>
                                        <p:tgtEl>
                                          <p:spTgt spid="3">
                                            <p:txEl>
                                              <p:pRg st="12" end="12"/>
                                            </p:txEl>
                                          </p:spTgt>
                                        </p:tgtEl>
                                      </p:cBhvr>
                                    </p:animEffect>
                                    <p:anim calcmode="lin" valueType="num">
                                      <p:cBhvr>
                                        <p:cTn id="3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1000"/>
                                        <p:tgtEl>
                                          <p:spTgt spid="3">
                                            <p:txEl>
                                              <p:pRg st="13" end="13"/>
                                            </p:txEl>
                                          </p:spTgt>
                                        </p:tgtEl>
                                      </p:cBhvr>
                                    </p:animEffect>
                                    <p:anim calcmode="lin" valueType="num">
                                      <p:cBhvr>
                                        <p:cTn id="4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A3C9EB-7776-C48B-F62B-B5B37F296FF7}"/>
              </a:ext>
            </a:extLst>
          </p:cNvPr>
          <p:cNvPicPr>
            <a:picLocks noChangeAspect="1"/>
          </p:cNvPicPr>
          <p:nvPr/>
        </p:nvPicPr>
        <p:blipFill>
          <a:blip r:embed="rId2"/>
          <a:stretch>
            <a:fillRect/>
          </a:stretch>
        </p:blipFill>
        <p:spPr>
          <a:xfrm>
            <a:off x="69837" y="188420"/>
            <a:ext cx="3008829" cy="3810609"/>
          </a:xfrm>
          <a:prstGeom prst="rect">
            <a:avLst/>
          </a:prstGeom>
        </p:spPr>
      </p:pic>
      <p:pic>
        <p:nvPicPr>
          <p:cNvPr id="11" name="Picture 10">
            <a:extLst>
              <a:ext uri="{FF2B5EF4-FFF2-40B4-BE49-F238E27FC236}">
                <a16:creationId xmlns:a16="http://schemas.microsoft.com/office/drawing/2014/main" id="{1FAEC0BC-0105-0BBB-A8BF-ECFC0D996C6B}"/>
              </a:ext>
            </a:extLst>
          </p:cNvPr>
          <p:cNvPicPr>
            <a:picLocks noChangeAspect="1"/>
          </p:cNvPicPr>
          <p:nvPr/>
        </p:nvPicPr>
        <p:blipFill>
          <a:blip r:embed="rId3"/>
          <a:stretch>
            <a:fillRect/>
          </a:stretch>
        </p:blipFill>
        <p:spPr>
          <a:xfrm>
            <a:off x="8245948" y="2706408"/>
            <a:ext cx="2778370" cy="2286000"/>
          </a:xfrm>
          <a:prstGeom prst="rect">
            <a:avLst/>
          </a:prstGeom>
        </p:spPr>
      </p:pic>
      <p:pic>
        <p:nvPicPr>
          <p:cNvPr id="23" name="Picture 22">
            <a:extLst>
              <a:ext uri="{FF2B5EF4-FFF2-40B4-BE49-F238E27FC236}">
                <a16:creationId xmlns:a16="http://schemas.microsoft.com/office/drawing/2014/main" id="{0CAF9F6C-27D2-C117-70B4-4FE108192F7B}"/>
              </a:ext>
            </a:extLst>
          </p:cNvPr>
          <p:cNvPicPr>
            <a:picLocks noChangeAspect="1"/>
          </p:cNvPicPr>
          <p:nvPr/>
        </p:nvPicPr>
        <p:blipFill>
          <a:blip r:embed="rId4"/>
          <a:stretch>
            <a:fillRect/>
          </a:stretch>
        </p:blipFill>
        <p:spPr>
          <a:xfrm>
            <a:off x="3534745" y="259633"/>
            <a:ext cx="2561255" cy="3825974"/>
          </a:xfrm>
          <a:prstGeom prst="rect">
            <a:avLst/>
          </a:prstGeom>
        </p:spPr>
      </p:pic>
      <p:pic>
        <p:nvPicPr>
          <p:cNvPr id="4" name="Picture 3">
            <a:extLst>
              <a:ext uri="{FF2B5EF4-FFF2-40B4-BE49-F238E27FC236}">
                <a16:creationId xmlns:a16="http://schemas.microsoft.com/office/drawing/2014/main" id="{0E1D70EA-7B17-C1F1-5A81-3E508F544C0A}"/>
              </a:ext>
            </a:extLst>
          </p:cNvPr>
          <p:cNvPicPr>
            <a:picLocks noChangeAspect="1"/>
          </p:cNvPicPr>
          <p:nvPr/>
        </p:nvPicPr>
        <p:blipFill>
          <a:blip r:embed="rId5"/>
          <a:stretch>
            <a:fillRect/>
          </a:stretch>
        </p:blipFill>
        <p:spPr>
          <a:xfrm>
            <a:off x="144916" y="5257370"/>
            <a:ext cx="2708502" cy="1340997"/>
          </a:xfrm>
          <a:prstGeom prst="rect">
            <a:avLst/>
          </a:prstGeom>
        </p:spPr>
      </p:pic>
      <p:pic>
        <p:nvPicPr>
          <p:cNvPr id="8" name="Picture 7">
            <a:extLst>
              <a:ext uri="{FF2B5EF4-FFF2-40B4-BE49-F238E27FC236}">
                <a16:creationId xmlns:a16="http://schemas.microsoft.com/office/drawing/2014/main" id="{B4F5EF56-3429-B311-EFF9-CD4B2091E952}"/>
              </a:ext>
            </a:extLst>
          </p:cNvPr>
          <p:cNvPicPr>
            <a:picLocks noChangeAspect="1"/>
          </p:cNvPicPr>
          <p:nvPr/>
        </p:nvPicPr>
        <p:blipFill>
          <a:blip r:embed="rId6"/>
          <a:stretch>
            <a:fillRect/>
          </a:stretch>
        </p:blipFill>
        <p:spPr>
          <a:xfrm>
            <a:off x="3209925" y="5257370"/>
            <a:ext cx="2886075" cy="1340997"/>
          </a:xfrm>
          <a:prstGeom prst="rect">
            <a:avLst/>
          </a:prstGeom>
        </p:spPr>
      </p:pic>
      <p:pic>
        <p:nvPicPr>
          <p:cNvPr id="6" name="Picture 5">
            <a:extLst>
              <a:ext uri="{FF2B5EF4-FFF2-40B4-BE49-F238E27FC236}">
                <a16:creationId xmlns:a16="http://schemas.microsoft.com/office/drawing/2014/main" id="{025F8B71-F417-FAA5-2206-2CABC460C073}"/>
              </a:ext>
            </a:extLst>
          </p:cNvPr>
          <p:cNvPicPr>
            <a:picLocks noChangeAspect="1"/>
          </p:cNvPicPr>
          <p:nvPr/>
        </p:nvPicPr>
        <p:blipFill>
          <a:blip r:embed="rId7"/>
          <a:stretch>
            <a:fillRect/>
          </a:stretch>
        </p:blipFill>
        <p:spPr>
          <a:xfrm>
            <a:off x="7071443" y="0"/>
            <a:ext cx="3952875" cy="2400300"/>
          </a:xfrm>
          <a:prstGeom prst="rect">
            <a:avLst/>
          </a:prstGeom>
        </p:spPr>
      </p:pic>
    </p:spTree>
    <p:extLst>
      <p:ext uri="{BB962C8B-B14F-4D97-AF65-F5344CB8AC3E}">
        <p14:creationId xmlns:p14="http://schemas.microsoft.com/office/powerpoint/2010/main" val="238609972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1959BF5-7A04-BDAD-B800-BEC804321EF0}"/>
              </a:ext>
            </a:extLst>
          </p:cNvPr>
          <p:cNvPicPr>
            <a:picLocks noChangeAspect="1"/>
          </p:cNvPicPr>
          <p:nvPr/>
        </p:nvPicPr>
        <p:blipFill>
          <a:blip r:embed="rId2"/>
          <a:stretch>
            <a:fillRect/>
          </a:stretch>
        </p:blipFill>
        <p:spPr>
          <a:xfrm>
            <a:off x="6220074" y="0"/>
            <a:ext cx="5137581" cy="6858000"/>
          </a:xfrm>
          <a:prstGeom prst="rect">
            <a:avLst/>
          </a:prstGeom>
        </p:spPr>
      </p:pic>
      <p:pic>
        <p:nvPicPr>
          <p:cNvPr id="12" name="Picture 11">
            <a:extLst>
              <a:ext uri="{FF2B5EF4-FFF2-40B4-BE49-F238E27FC236}">
                <a16:creationId xmlns:a16="http://schemas.microsoft.com/office/drawing/2014/main" id="{9082B864-333A-72E7-05AF-A0B2940073F3}"/>
              </a:ext>
            </a:extLst>
          </p:cNvPr>
          <p:cNvPicPr>
            <a:picLocks noChangeAspect="1"/>
          </p:cNvPicPr>
          <p:nvPr/>
        </p:nvPicPr>
        <p:blipFill>
          <a:blip r:embed="rId3"/>
          <a:stretch>
            <a:fillRect/>
          </a:stretch>
        </p:blipFill>
        <p:spPr>
          <a:xfrm>
            <a:off x="541899" y="0"/>
            <a:ext cx="5101683" cy="6858000"/>
          </a:xfrm>
          <a:prstGeom prst="rect">
            <a:avLst/>
          </a:prstGeom>
        </p:spPr>
      </p:pic>
    </p:spTree>
    <p:extLst>
      <p:ext uri="{BB962C8B-B14F-4D97-AF65-F5344CB8AC3E}">
        <p14:creationId xmlns:p14="http://schemas.microsoft.com/office/powerpoint/2010/main" val="270981880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43D5-6C80-79B5-E237-C1E1C76AFFF6}"/>
              </a:ext>
            </a:extLst>
          </p:cNvPr>
          <p:cNvSpPr>
            <a:spLocks noGrp="1"/>
          </p:cNvSpPr>
          <p:nvPr>
            <p:ph type="title"/>
          </p:nvPr>
        </p:nvSpPr>
        <p:spPr>
          <a:xfrm>
            <a:off x="2881603" y="2287230"/>
            <a:ext cx="7270103" cy="2014182"/>
          </a:xfrm>
        </p:spPr>
        <p:txBody>
          <a:bodyPr>
            <a:noAutofit/>
          </a:bodyPr>
          <a:lstStyle/>
          <a:p>
            <a:r>
              <a:rPr lang="en-GB" sz="7200" dirty="0"/>
              <a:t>Thank you for a  attention!</a:t>
            </a:r>
          </a:p>
        </p:txBody>
      </p:sp>
    </p:spTree>
    <p:extLst>
      <p:ext uri="{BB962C8B-B14F-4D97-AF65-F5344CB8AC3E}">
        <p14:creationId xmlns:p14="http://schemas.microsoft.com/office/powerpoint/2010/main" val="44211346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194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German name day </vt:lpstr>
      <vt:lpstr>About website</vt:lpstr>
      <vt:lpstr>Functions</vt:lpstr>
      <vt:lpstr>PowerPoint Presentation</vt:lpstr>
      <vt:lpstr>PowerPoint Presentation</vt:lpstr>
      <vt:lpstr>Thank you for a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name day</dc:title>
  <dc:creator>User</dc:creator>
  <cp:lastModifiedBy>User</cp:lastModifiedBy>
  <cp:revision>6</cp:revision>
  <dcterms:created xsi:type="dcterms:W3CDTF">2023-03-02T08:48:51Z</dcterms:created>
  <dcterms:modified xsi:type="dcterms:W3CDTF">2023-03-02T12:46:16Z</dcterms:modified>
</cp:coreProperties>
</file>