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9af73c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9af73c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Vizsgaremekünk egy edzőterem rendszerének újragondolására alapul. (valami ilyesmi)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9af73cc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9af73cc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t/>
            </a:r>
            <a:endParaRPr sz="2000">
              <a:solidFill>
                <a:srgbClr val="F6F5EC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badde949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badde94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t/>
            </a:r>
            <a:endParaRPr sz="2000">
              <a:solidFill>
                <a:srgbClr val="F6F5EC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9af73ccd7_0_6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9af73ccd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9af73cc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9af73cc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9af73ccd7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9af73ccd7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9af73ccd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9af73ccd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lgoritmusok: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fiók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Edző foglalás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9af73ccd7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9af73ccd7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Mit mondjuk el a frontend részéről az oldalnak: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Pár példa a célok részhez: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212529"/>
                </a:solidFill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Dinamikus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-Reszponzív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Interaktív elemek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</a:t>
            </a: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Felhasználóbarát</a:t>
            </a:r>
            <a:endParaRPr sz="1200">
              <a:solidFill>
                <a:srgbClr val="21252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Naprakész tartalom</a:t>
            </a:r>
            <a:endParaRPr sz="1200">
              <a:solidFill>
                <a:srgbClr val="21252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Kapcsolati lehetőségek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aim of our final project was to create a template web interface and application for a gym, through which users can register, log in, make inquiries, and purchase tickets or passes for themselves.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Future Goals: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Points and Rewards: At Liftzone, users will be able to collect points after purchases. The number of points earned will increase proportionally to the price of the products. Points can also be earned after booking a personal trainer and participating in community events.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80" name="Google Shape;80;p11"/>
          <p:cNvCxnSpPr>
            <a:endCxn id="81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04" name="Google Shape;104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12" name="Google Shape;112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28" name="Google Shape;128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0" name="Google Shape;130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2" name="Google Shape;132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4" name="Google Shape;134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6" name="Google Shape;136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46" name="Google Shape;146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49" name="Google Shape;149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0" name="Google Shape;150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1" name="Google Shape;151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2" name="Google Shape;152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3" name="Google Shape;153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54" name="Google Shape;154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9" name="Google Shape;159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0" name="Google Shape;160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1" name="Google Shape;161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2" name="Google Shape;162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3" name="Google Shape;163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69" name="Google Shape;169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0" name="Google Shape;170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1" name="Google Shape;171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4" name="Google Shape;174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5" name="Google Shape;175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6" name="Google Shape;176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7" name="Google Shape;177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9" name="Google Shape;179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80" name="Google Shape;180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81" name="Google Shape;181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3" name="Google Shape;183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0" name="Google Shape;240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" name="Google Shape;255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6" name="Google Shape;266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7" name="Google Shape;267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8" name="Google Shape;268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5" name="Google Shape;275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1" name="Google Shape;291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3" name="Google Shape;293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1" name="Google Shape;51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2" name="Google Shape;52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3" name="Google Shape;53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54" name="Google Shape;54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5" name="Google Shape;65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25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7.png"/><Relationship Id="rId11" Type="http://schemas.openxmlformats.org/officeDocument/2006/relationships/image" Target="../media/image5.png"/><Relationship Id="rId10" Type="http://schemas.openxmlformats.org/officeDocument/2006/relationships/image" Target="../media/image18.png"/><Relationship Id="rId13" Type="http://schemas.openxmlformats.org/officeDocument/2006/relationships/image" Target="../media/image20.png"/><Relationship Id="rId12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ftzone.hu/" TargetMode="External"/><Relationship Id="rId4" Type="http://schemas.openxmlformats.org/officeDocument/2006/relationships/hyperlink" Target="https://github.com/szaszgergo/vizsgarem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-25" y="1705500"/>
            <a:ext cx="9144000" cy="17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Vizsgaremek </a:t>
            </a:r>
            <a:r>
              <a:rPr lang="en">
                <a:solidFill>
                  <a:srgbClr val="FFC107"/>
                </a:solidFill>
              </a:rPr>
              <a:t>- </a:t>
            </a:r>
            <a:r>
              <a:rPr lang="en">
                <a:solidFill>
                  <a:srgbClr val="FFC107"/>
                </a:solidFill>
              </a:rPr>
              <a:t>liftzone.hu</a:t>
            </a:r>
            <a:endParaRPr>
              <a:solidFill>
                <a:srgbClr val="FFC10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229450" y="577850"/>
            <a:ext cx="5748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Témaválasztás indoklása</a:t>
            </a:r>
            <a:endParaRPr sz="3500">
              <a:solidFill>
                <a:srgbClr val="FFC107"/>
              </a:solidFill>
            </a:endParaRPr>
          </a:p>
        </p:txBody>
      </p:sp>
      <p:sp>
        <p:nvSpPr>
          <p:cNvPr id="323" name="Google Shape;323;p43"/>
          <p:cNvSpPr txBox="1"/>
          <p:nvPr>
            <p:ph idx="4294967295" type="body"/>
          </p:nvPr>
        </p:nvSpPr>
        <p:spPr>
          <a:xfrm>
            <a:off x="229450" y="1284425"/>
            <a:ext cx="43428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Mobilalkalmazás, amely egyszerűsíti az edzőtermi belépést és jegyvásárlást.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Hosszú sorban állás és a bérletek érvényességének nehézkes ellenőrzése.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Gyors és kényelmes jegyvásárlás, bérlet érvényesség nyomon követése, a személyzettel való felesleges kommunikáció csökkentése.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00" y="1099035"/>
            <a:ext cx="4726800" cy="28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229450" y="577850"/>
            <a:ext cx="5748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Fejlesztési eszközök</a:t>
            </a:r>
            <a:endParaRPr sz="3500">
              <a:solidFill>
                <a:srgbClr val="FFC107"/>
              </a:solidFill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63" y="3465325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00" y="2328450"/>
            <a:ext cx="7524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75" y="2318925"/>
            <a:ext cx="1847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9950" y="2358325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850" y="4440425"/>
            <a:ext cx="1155875" cy="62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700" y="3602138"/>
            <a:ext cx="14573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8425" y="3606913"/>
            <a:ext cx="7239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/>
        </p:nvSpPr>
        <p:spPr>
          <a:xfrm>
            <a:off x="281225" y="1432638"/>
            <a:ext cx="169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Weboldal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3619988" y="1432650"/>
            <a:ext cx="209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Környezet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24763" y="2539325"/>
            <a:ext cx="845125" cy="8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98425" y="2506350"/>
            <a:ext cx="911050" cy="9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98363" y="3546175"/>
            <a:ext cx="1155875" cy="11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184613" y="1432650"/>
            <a:ext cx="120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78371" y="2334588"/>
            <a:ext cx="813109" cy="9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327825" y="3137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Web applikáció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4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FFC10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1" name="Google Shape;351;p45"/>
          <p:cNvSpPr/>
          <p:nvPr/>
        </p:nvSpPr>
        <p:spPr>
          <a:xfrm rot="10800000">
            <a:off x="575075" y="2679300"/>
            <a:ext cx="196200" cy="196200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2" name="Google Shape;352;p45"/>
          <p:cNvCxnSpPr>
            <a:stCxn id="351" idx="4"/>
          </p:cNvCxnSpPr>
          <p:nvPr/>
        </p:nvCxnSpPr>
        <p:spPr>
          <a:xfrm rot="10800000">
            <a:off x="673175" y="2107500"/>
            <a:ext cx="0" cy="571800"/>
          </a:xfrm>
          <a:prstGeom prst="straightConnector1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45"/>
          <p:cNvSpPr/>
          <p:nvPr/>
        </p:nvSpPr>
        <p:spPr>
          <a:xfrm rot="10800000">
            <a:off x="636575" y="2082125"/>
            <a:ext cx="73200" cy="73200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4" name="Google Shape;354;p45"/>
          <p:cNvGrpSpPr/>
          <p:nvPr/>
        </p:nvGrpSpPr>
        <p:grpSpPr>
          <a:xfrm>
            <a:off x="3869113" y="2680625"/>
            <a:ext cx="196200" cy="1374000"/>
            <a:chOff x="1480325" y="3040950"/>
            <a:chExt cx="196200" cy="1374000"/>
          </a:xfrm>
        </p:grpSpPr>
        <p:sp>
          <p:nvSpPr>
            <p:cNvPr id="355" name="Google Shape;355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56" name="Google Shape;356;p45"/>
            <p:cNvCxnSpPr>
              <a:stCxn id="355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8" name="Google Shape;358;p45"/>
          <p:cNvGrpSpPr/>
          <p:nvPr/>
        </p:nvGrpSpPr>
        <p:grpSpPr>
          <a:xfrm>
            <a:off x="5684338" y="2680625"/>
            <a:ext cx="196200" cy="1374000"/>
            <a:chOff x="1480325" y="3040950"/>
            <a:chExt cx="196200" cy="1374000"/>
          </a:xfrm>
        </p:grpSpPr>
        <p:sp>
          <p:nvSpPr>
            <p:cNvPr id="359" name="Google Shape;359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0" name="Google Shape;360;p45"/>
            <p:cNvCxnSpPr>
              <a:stCxn id="359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2" name="Google Shape;362;p45"/>
          <p:cNvGrpSpPr/>
          <p:nvPr/>
        </p:nvGrpSpPr>
        <p:grpSpPr>
          <a:xfrm>
            <a:off x="7385575" y="2680625"/>
            <a:ext cx="196200" cy="1374000"/>
            <a:chOff x="1480325" y="3040950"/>
            <a:chExt cx="196200" cy="1374000"/>
          </a:xfrm>
        </p:grpSpPr>
        <p:sp>
          <p:nvSpPr>
            <p:cNvPr id="363" name="Google Shape;363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4" name="Google Shape;364;p45"/>
            <p:cNvCxnSpPr>
              <a:stCxn id="363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Google Shape;365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6" name="Google Shape;366;p45"/>
          <p:cNvGrpSpPr/>
          <p:nvPr/>
        </p:nvGrpSpPr>
        <p:grpSpPr>
          <a:xfrm>
            <a:off x="2777788" y="1501500"/>
            <a:ext cx="196200" cy="1374000"/>
            <a:chOff x="390950" y="3237150"/>
            <a:chExt cx="196200" cy="1374000"/>
          </a:xfrm>
        </p:grpSpPr>
        <p:sp>
          <p:nvSpPr>
            <p:cNvPr id="367" name="Google Shape;367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8" name="Google Shape;368;p45"/>
            <p:cNvCxnSpPr>
              <a:stCxn id="367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0" name="Google Shape;370;p45"/>
          <p:cNvGrpSpPr/>
          <p:nvPr/>
        </p:nvGrpSpPr>
        <p:grpSpPr>
          <a:xfrm>
            <a:off x="4788363" y="1501700"/>
            <a:ext cx="196200" cy="1374000"/>
            <a:chOff x="390950" y="3237150"/>
            <a:chExt cx="196200" cy="1374000"/>
          </a:xfrm>
        </p:grpSpPr>
        <p:sp>
          <p:nvSpPr>
            <p:cNvPr id="371" name="Google Shape;371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72" name="Google Shape;372;p45"/>
            <p:cNvCxnSpPr>
              <a:stCxn id="371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3" name="Google Shape;373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4" name="Google Shape;374;p45"/>
          <p:cNvGrpSpPr/>
          <p:nvPr/>
        </p:nvGrpSpPr>
        <p:grpSpPr>
          <a:xfrm>
            <a:off x="6494400" y="1521900"/>
            <a:ext cx="196200" cy="1374000"/>
            <a:chOff x="6211200" y="1501500"/>
            <a:chExt cx="196200" cy="1374000"/>
          </a:xfrm>
        </p:grpSpPr>
        <p:sp>
          <p:nvSpPr>
            <p:cNvPr id="375" name="Google Shape;375;p45"/>
            <p:cNvSpPr/>
            <p:nvPr/>
          </p:nvSpPr>
          <p:spPr>
            <a:xfrm rot="10800000">
              <a:off x="6211200" y="267930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76" name="Google Shape;376;p45"/>
            <p:cNvCxnSpPr>
              <a:stCxn id="375" idx="4"/>
            </p:cNvCxnSpPr>
            <p:nvPr/>
          </p:nvCxnSpPr>
          <p:spPr>
            <a:xfrm rot="10800000">
              <a:off x="6309300" y="150150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45"/>
            <p:cNvSpPr/>
            <p:nvPr/>
          </p:nvSpPr>
          <p:spPr>
            <a:xfrm rot="10800000">
              <a:off x="6272700" y="150150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1613275" y="2680625"/>
            <a:ext cx="196200" cy="1374000"/>
            <a:chOff x="1480325" y="3040950"/>
            <a:chExt cx="196200" cy="1374000"/>
          </a:xfrm>
        </p:grpSpPr>
        <p:sp>
          <p:nvSpPr>
            <p:cNvPr id="379" name="Google Shape;379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80" name="Google Shape;380;p45"/>
            <p:cNvCxnSpPr>
              <a:stCxn id="379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8274950" y="1501500"/>
            <a:ext cx="196200" cy="1374000"/>
            <a:chOff x="390950" y="3237150"/>
            <a:chExt cx="196200" cy="1374000"/>
          </a:xfrm>
        </p:grpSpPr>
        <p:sp>
          <p:nvSpPr>
            <p:cNvPr id="383" name="Google Shape;383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84" name="Google Shape;384;p45"/>
            <p:cNvCxnSpPr>
              <a:stCxn id="383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Google Shape;385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6" name="Google Shape;386;p45"/>
          <p:cNvSpPr txBox="1"/>
          <p:nvPr>
            <p:ph idx="4294967295" type="body"/>
          </p:nvPr>
        </p:nvSpPr>
        <p:spPr>
          <a:xfrm>
            <a:off x="-59900" y="1705600"/>
            <a:ext cx="2383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Termék vásárlás</a:t>
            </a:r>
            <a:endParaRPr sz="1400"/>
          </a:p>
        </p:txBody>
      </p:sp>
      <p:sp>
        <p:nvSpPr>
          <p:cNvPr id="387" name="Google Shape;387;p45"/>
          <p:cNvSpPr txBox="1"/>
          <p:nvPr>
            <p:ph idx="4294967295" type="body"/>
          </p:nvPr>
        </p:nvSpPr>
        <p:spPr>
          <a:xfrm>
            <a:off x="1335500" y="1067150"/>
            <a:ext cx="28923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Jegy nyomon követés</a:t>
            </a:r>
            <a:endParaRPr sz="2000"/>
          </a:p>
        </p:txBody>
      </p:sp>
      <p:sp>
        <p:nvSpPr>
          <p:cNvPr id="388" name="Google Shape;388;p45"/>
          <p:cNvSpPr txBox="1"/>
          <p:nvPr>
            <p:ph idx="4294967295" type="body"/>
          </p:nvPr>
        </p:nvSpPr>
        <p:spPr>
          <a:xfrm>
            <a:off x="762475" y="4075025"/>
            <a:ext cx="18978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Jegyvásárlás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9" name="Google Shape;389;p45"/>
          <p:cNvSpPr txBox="1"/>
          <p:nvPr>
            <p:ph idx="4294967295" type="body"/>
          </p:nvPr>
        </p:nvSpPr>
        <p:spPr>
          <a:xfrm>
            <a:off x="3094325" y="4075025"/>
            <a:ext cx="2445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Edzés időpont foglalás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0" name="Google Shape;390;p45"/>
          <p:cNvSpPr txBox="1"/>
          <p:nvPr>
            <p:ph idx="4294967295" type="body"/>
          </p:nvPr>
        </p:nvSpPr>
        <p:spPr>
          <a:xfrm>
            <a:off x="4394950" y="1067350"/>
            <a:ext cx="12894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Üzenőfal</a:t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1" name="Google Shape;391;p45"/>
          <p:cNvSpPr txBox="1"/>
          <p:nvPr>
            <p:ph idx="4294967295" type="body"/>
          </p:nvPr>
        </p:nvSpPr>
        <p:spPr>
          <a:xfrm>
            <a:off x="6042600" y="1067150"/>
            <a:ext cx="12894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Házirend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2" name="Google Shape;392;p45"/>
          <p:cNvSpPr txBox="1"/>
          <p:nvPr>
            <p:ph idx="4294967295" type="body"/>
          </p:nvPr>
        </p:nvSpPr>
        <p:spPr>
          <a:xfrm>
            <a:off x="5396053" y="4075025"/>
            <a:ext cx="9324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GY.I.K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45"/>
          <p:cNvSpPr txBox="1"/>
          <p:nvPr>
            <p:ph idx="4294967295" type="body"/>
          </p:nvPr>
        </p:nvSpPr>
        <p:spPr>
          <a:xfrm>
            <a:off x="7986750" y="1067350"/>
            <a:ext cx="1079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C107"/>
                </a:solidFill>
              </a:rPr>
              <a:t>Admin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4" name="Google Shape;394;p45"/>
          <p:cNvSpPr txBox="1"/>
          <p:nvPr>
            <p:ph idx="4294967295" type="body"/>
          </p:nvPr>
        </p:nvSpPr>
        <p:spPr>
          <a:xfrm>
            <a:off x="7174375" y="4054625"/>
            <a:ext cx="7728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C107"/>
                </a:solidFill>
              </a:rPr>
              <a:t>Fiók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/>
        </p:nvSpPr>
        <p:spPr>
          <a:xfrm>
            <a:off x="386250" y="514750"/>
            <a:ext cx="37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b="1" lang="en" sz="3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applikáció</a:t>
            </a:r>
            <a:endParaRPr sz="1900"/>
          </a:p>
        </p:txBody>
      </p:sp>
      <p:sp>
        <p:nvSpPr>
          <p:cNvPr id="400" name="Google Shape;400;p46"/>
          <p:cNvSpPr txBox="1"/>
          <p:nvPr/>
        </p:nvSpPr>
        <p:spPr>
          <a:xfrm>
            <a:off x="386250" y="1451675"/>
            <a:ext cx="36363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Jegyvásárlás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 nyomon követés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 Használat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Fiókoldal 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</a:br>
            <a:endParaRPr sz="16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38" y="171450"/>
            <a:ext cx="2162175" cy="4800600"/>
          </a:xfrm>
          <a:prstGeom prst="rect">
            <a:avLst/>
          </a:prstGeom>
          <a:noFill/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2" name="Google Shape;4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700" y="171450"/>
            <a:ext cx="2162175" cy="4800600"/>
          </a:xfrm>
          <a:prstGeom prst="rect">
            <a:avLst/>
          </a:prstGeom>
          <a:noFill/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420875" y="527800"/>
            <a:ext cx="7652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1C232"/>
                </a:solidFill>
              </a:rPr>
              <a:t>Adatbázis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408" name="Google Shape;408;p47"/>
          <p:cNvSpPr txBox="1"/>
          <p:nvPr>
            <p:ph idx="429496729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7"/>
          <p:cNvSpPr txBox="1"/>
          <p:nvPr>
            <p:ph idx="4294967295" type="body"/>
          </p:nvPr>
        </p:nvSpPr>
        <p:spPr>
          <a:xfrm>
            <a:off x="68875" y="1215700"/>
            <a:ext cx="2853600" cy="3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Felhasználók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Authentikáció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Személyi edzők adatai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Időpont foglalás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Webshop termékei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Jegyek, bérletek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Kosár funkció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Részletes naplózás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0" name="Google Shape;410;p47" title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75" y="527800"/>
            <a:ext cx="6172677" cy="440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25" y="949875"/>
            <a:ext cx="2649575" cy="1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25" y="1044300"/>
            <a:ext cx="3078375" cy="14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0" y="159850"/>
            <a:ext cx="77193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Főbb algoritmusok az oldalon:</a:t>
            </a:r>
            <a:endParaRPr sz="3500">
              <a:solidFill>
                <a:srgbClr val="FFC107"/>
              </a:solidFill>
            </a:endParaRPr>
          </a:p>
        </p:txBody>
      </p:sp>
      <p:pic>
        <p:nvPicPr>
          <p:cNvPr id="418" name="Google Shape;4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20025"/>
            <a:ext cx="18002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019" y="3020019"/>
            <a:ext cx="31365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75" y="786888"/>
            <a:ext cx="8951050" cy="4279300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773875"/>
            <a:ext cx="8951050" cy="4305333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875"/>
            <a:ext cx="8845201" cy="4305325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/>
        </p:nvSpPr>
        <p:spPr>
          <a:xfrm>
            <a:off x="706350" y="1626575"/>
            <a:ext cx="773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Most nézzük meg az oldalt!</a:t>
            </a:r>
            <a:endParaRPr sz="4500">
              <a:solidFill>
                <a:srgbClr val="FFC10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706350" y="2503775"/>
            <a:ext cx="830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A szoftver megtekintése: </a:t>
            </a:r>
            <a:r>
              <a:rPr lang="en" sz="2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http://liftzone.hu/</a:t>
            </a: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A kód megtekintése: </a:t>
            </a:r>
            <a:r>
              <a:rPr lang="en" sz="2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https://github.com/szaszgergo/vizsgaremek</a:t>
            </a: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000">
              <a:solidFill>
                <a:srgbClr val="FFC107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000000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