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11" autoAdjust="0"/>
  </p:normalViewPr>
  <p:slideViewPr>
    <p:cSldViewPr snapToGrid="0" snapToObjects="1"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DBCA-AE8D-9545-B77B-1D491F5F6621}" type="datetimeFigureOut">
              <a:rPr lang="en-US" smtClean="0"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2FA5-5178-E84D-890C-F713035C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8596" y="881868"/>
            <a:ext cx="5115114" cy="5114840"/>
          </a:xfrm>
          <a:prstGeom prst="ellipse">
            <a:avLst/>
          </a:prstGeom>
          <a:solidFill>
            <a:srgbClr val="C8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4782" y="1140550"/>
            <a:ext cx="4538928" cy="45739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0" dirty="0">
              <a:latin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596" y="896104"/>
            <a:ext cx="5115114" cy="470898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0" dirty="0" smtClean="0">
                <a:latin typeface="Wide Latin"/>
              </a:rPr>
              <a:t>!</a:t>
            </a:r>
            <a:endParaRPr lang="en-US" sz="30000" dirty="0">
              <a:latin typeface="Wide Latin"/>
            </a:endParaRPr>
          </a:p>
        </p:txBody>
      </p:sp>
    </p:spTree>
    <p:extLst>
      <p:ext uri="{BB962C8B-B14F-4D97-AF65-F5344CB8AC3E}">
        <p14:creationId xmlns:p14="http://schemas.microsoft.com/office/powerpoint/2010/main" val="364610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58596" y="881868"/>
            <a:ext cx="5115114" cy="5114840"/>
          </a:xfrm>
          <a:prstGeom prst="ellipse">
            <a:avLst/>
          </a:prstGeom>
          <a:solidFill>
            <a:srgbClr val="C8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34782" y="1140550"/>
            <a:ext cx="4538928" cy="45739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0" dirty="0">
              <a:latin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597" y="896105"/>
            <a:ext cx="5115114" cy="470898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0" dirty="0" smtClean="0">
                <a:latin typeface="Wide Latin"/>
              </a:rPr>
              <a:t>?</a:t>
            </a:r>
            <a:endParaRPr lang="en-US" sz="30000" dirty="0">
              <a:latin typeface="Wide Latin"/>
            </a:endParaRPr>
          </a:p>
        </p:txBody>
      </p:sp>
    </p:spTree>
    <p:extLst>
      <p:ext uri="{BB962C8B-B14F-4D97-AF65-F5344CB8AC3E}">
        <p14:creationId xmlns:p14="http://schemas.microsoft.com/office/powerpoint/2010/main" val="215419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8596" y="881868"/>
            <a:ext cx="5115114" cy="5114840"/>
          </a:xfrm>
          <a:prstGeom prst="ellipse">
            <a:avLst/>
          </a:prstGeom>
          <a:solidFill>
            <a:srgbClr val="C8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4782" y="1140550"/>
            <a:ext cx="4538928" cy="457396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8596" y="881868"/>
            <a:ext cx="5115114" cy="5114840"/>
          </a:xfrm>
          <a:prstGeom prst="ellipse">
            <a:avLst/>
          </a:prstGeom>
          <a:solidFill>
            <a:srgbClr val="C8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4782" y="1140550"/>
            <a:ext cx="4538928" cy="457396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8596" y="881868"/>
            <a:ext cx="5115114" cy="5114840"/>
          </a:xfrm>
          <a:prstGeom prst="ellipse">
            <a:avLst/>
          </a:prstGeom>
          <a:solidFill>
            <a:srgbClr val="C8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4782" y="1140550"/>
            <a:ext cx="4538928" cy="4573960"/>
          </a:xfrm>
          <a:prstGeom prst="ellipse">
            <a:avLst/>
          </a:prstGeom>
          <a:gradFill flip="none" rotWithShape="1">
            <a:gsLst>
              <a:gs pos="0">
                <a:srgbClr val="008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Szatmary</dc:creator>
  <cp:lastModifiedBy>Matthew Szatmary</cp:lastModifiedBy>
  <cp:revision>5</cp:revision>
  <dcterms:created xsi:type="dcterms:W3CDTF">2010-11-28T18:36:09Z</dcterms:created>
  <dcterms:modified xsi:type="dcterms:W3CDTF">2010-11-28T19:18:30Z</dcterms:modified>
</cp:coreProperties>
</file>