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1ed5c5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1ed5c5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1ed5c5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1ed5c5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96ba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f96ba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de8ad69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de8ad69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de8ad69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de8ad69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07d96aa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a07d96aa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f94817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f94817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8950" y="867925"/>
            <a:ext cx="52602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Metodos de optimizacion no lineal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2022 1C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63100" y="3352600"/>
            <a:ext cx="44217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512">
                <a:latin typeface="Montserrat"/>
                <a:ea typeface="Montserrat"/>
                <a:cs typeface="Montserrat"/>
                <a:sym typeface="Montserrat"/>
              </a:rPr>
              <a:t>Sicardi, Julián Nicolás - Legajo 60347</a:t>
            </a:r>
            <a:endParaRPr sz="15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512">
                <a:latin typeface="Montserrat"/>
                <a:ea typeface="Montserrat"/>
                <a:cs typeface="Montserrat"/>
                <a:sym typeface="Montserrat"/>
              </a:rPr>
              <a:t>Quintairos, Juan Ignacio - Legajo 59715</a:t>
            </a:r>
            <a:endParaRPr sz="15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1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512">
                <a:latin typeface="Montserrat"/>
                <a:ea typeface="Montserrat"/>
                <a:cs typeface="Montserrat"/>
                <a:sym typeface="Montserrat"/>
              </a:rPr>
              <a:t>Zavalía Pángaro, Salustiano </a:t>
            </a:r>
            <a:r>
              <a:rPr lang="es" sz="1512">
                <a:latin typeface="Montserrat"/>
                <a:ea typeface="Montserrat"/>
                <a:cs typeface="Montserrat"/>
                <a:sym typeface="Montserrat"/>
              </a:rPr>
              <a:t>J. </a:t>
            </a:r>
            <a:r>
              <a:rPr lang="es" sz="1512">
                <a:latin typeface="Montserrat"/>
                <a:ea typeface="Montserrat"/>
                <a:cs typeface="Montserrat"/>
                <a:sym typeface="Montserrat"/>
              </a:rPr>
              <a:t>- Legajo 60312</a:t>
            </a:r>
            <a:endParaRPr sz="15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57625" y="1228625"/>
            <a:ext cx="7038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Valores de entrada : vectores de 3 componentes (ξ)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Reacción</a:t>
            </a:r>
            <a:r>
              <a:rPr lang="es" sz="2000"/>
              <a:t> de reactivo: 1 o 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Definicion de funcion F con W vector 1x3, w matriz 2x3 y w0 vector 1x2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63" y="2970387"/>
            <a:ext cx="8525975" cy="4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325" y="3831950"/>
            <a:ext cx="2268075" cy="7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38" y="3578025"/>
            <a:ext cx="1632375" cy="13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362" y="3976050"/>
            <a:ext cx="2345800" cy="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problema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238075"/>
            <a:ext cx="70389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Objetivo: obtener valores de W, w y w0 que </a:t>
            </a:r>
            <a:r>
              <a:rPr lang="es" sz="2000"/>
              <a:t>minimicen</a:t>
            </a:r>
            <a:r>
              <a:rPr lang="es" sz="2000"/>
              <a:t> error de 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Uso de </a:t>
            </a:r>
            <a:r>
              <a:rPr lang="es" sz="2000"/>
              <a:t>métodos</a:t>
            </a:r>
            <a:r>
              <a:rPr lang="es" sz="2000"/>
              <a:t> de </a:t>
            </a:r>
            <a:r>
              <a:rPr lang="es" sz="2000"/>
              <a:t>optimización</a:t>
            </a:r>
            <a:r>
              <a:rPr lang="es" sz="2000"/>
              <a:t> no lineales: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Gradiente descendiente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Gradiente conjugado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ADAM</a:t>
            </a:r>
            <a:endParaRPr sz="20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25" y="3638363"/>
            <a:ext cx="6539650" cy="43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500" y="4331825"/>
            <a:ext cx="6586883" cy="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Metodos de optimizacion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116150"/>
            <a:ext cx="70389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Librerías</a:t>
            </a:r>
            <a:r>
              <a:rPr lang="es" sz="2000"/>
              <a:t> utilizadas: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scipy: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minimize: invocado con method = BFGS y method = CG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autograd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adam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numdifftools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Gradient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r>
              <a:rPr lang="es"/>
              <a:t> inicial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573925" y="2503025"/>
            <a:ext cx="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297500" y="967425"/>
            <a:ext cx="7125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rchivo config.json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Parámetros: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○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initial_values: conjunto de entrenamiento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○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initial_results: salida esperada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25" y="2967650"/>
            <a:ext cx="8155026" cy="12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37700" y="1138400"/>
            <a:ext cx="70389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python3 main.py</a:t>
            </a:r>
            <a:endParaRPr sz="20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63" y="1654700"/>
            <a:ext cx="4714769" cy="31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87550" y="50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resultados: método </a:t>
            </a:r>
            <a:r>
              <a:rPr i="1" lang="es"/>
              <a:t>vs.</a:t>
            </a:r>
            <a:r>
              <a:rPr lang="es"/>
              <a:t> error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50" y="1303542"/>
            <a:ext cx="7038900" cy="354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87550" y="50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resultados: método </a:t>
            </a:r>
            <a:r>
              <a:rPr i="1" lang="es"/>
              <a:t>vs.</a:t>
            </a:r>
            <a:r>
              <a:rPr lang="es"/>
              <a:t> tiempo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13" y="1336100"/>
            <a:ext cx="6763881" cy="3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