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</a:p>
          <a:p>
            <a:pPr algn="just">
              <a:buNone/>
            </a:pPr>
            <a:r>
              <a:rPr lang="en-IN" sz="2400" dirty="0" smtClean="0"/>
              <a:t>	H0 : the diameter of both the cutlets of different units are same.</a:t>
            </a:r>
          </a:p>
          <a:p>
            <a:pPr algn="just">
              <a:buNone/>
            </a:pPr>
            <a:r>
              <a:rPr lang="en-IN" sz="2400" dirty="0" smtClean="0"/>
              <a:t>      Ha : the diameter of both the cutlets of different units are not same.</a:t>
            </a:r>
          </a:p>
          <a:p>
            <a:pPr algn="just">
              <a:buNone/>
            </a:pPr>
            <a:r>
              <a:rPr lang="en-IN" sz="2400" dirty="0" smtClean="0"/>
              <a:t>  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shapiro.test</a:t>
            </a:r>
            <a:r>
              <a:rPr lang="en-IN" sz="2400" dirty="0" smtClean="0"/>
              <a:t>(</a:t>
            </a:r>
            <a:r>
              <a:rPr lang="en-IN" sz="2400" dirty="0" err="1" smtClean="0"/>
              <a:t>file$Unit.A</a:t>
            </a:r>
            <a:r>
              <a:rPr lang="en-IN" sz="2400" dirty="0" smtClean="0"/>
              <a:t>) = 0.32(p-value) w= 0.96(approx)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shapiro.test</a:t>
            </a:r>
            <a:r>
              <a:rPr lang="en-IN" sz="2400" dirty="0" smtClean="0"/>
              <a:t>(</a:t>
            </a:r>
            <a:r>
              <a:rPr lang="en-IN" sz="2400" dirty="0" err="1" smtClean="0"/>
              <a:t>file$Unit.B</a:t>
            </a:r>
            <a:r>
              <a:rPr lang="en-IN" sz="2400" dirty="0" smtClean="0"/>
              <a:t>) = 0.5225(p-value) w=0.97(approx)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     p-value(unit A) =&gt; 0.32 &gt;  0.05</a:t>
            </a:r>
          </a:p>
          <a:p>
            <a:pPr algn="just">
              <a:buNone/>
            </a:pPr>
            <a:r>
              <a:rPr lang="en-IN" sz="2400" dirty="0" smtClean="0"/>
              <a:t>     p-value(unit B) =&gt; 0.5225 &gt;  0.05</a:t>
            </a:r>
          </a:p>
          <a:p>
            <a:pPr algn="just">
              <a:buNone/>
            </a:pPr>
            <a:r>
              <a:rPr lang="en-IN" sz="2400" dirty="0" smtClean="0"/>
              <a:t>    </a:t>
            </a:r>
          </a:p>
          <a:p>
            <a:pPr algn="just">
              <a:buNone/>
            </a:pPr>
            <a:r>
              <a:rPr lang="en-IN" sz="2400" dirty="0" smtClean="0"/>
              <a:t>      sample 2 test will work, this means that the H0 is being accepted and the data is also normally distributed.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  <a:r>
              <a:rPr lang="en-US" sz="2800" dirty="0" smtClean="0"/>
              <a:t>  </a:t>
            </a:r>
            <a:r>
              <a:rPr lang="en-US" sz="2800" dirty="0"/>
              <a:t>Analyze the data and determine whether there is any difference in average TAT among the different laboratories at 5% significance level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r>
              <a:rPr lang="en-IN" sz="2800" dirty="0" smtClean="0"/>
              <a:t>     H0 : all 4 laboratories mean is same.</a:t>
            </a:r>
          </a:p>
          <a:p>
            <a:pPr algn="just">
              <a:buNone/>
            </a:pPr>
            <a:r>
              <a:rPr lang="en-IN" sz="2800" dirty="0" smtClean="0"/>
              <a:t>     Ha : </a:t>
            </a:r>
            <a:r>
              <a:rPr lang="en-IN" sz="2800" dirty="0" err="1" smtClean="0"/>
              <a:t>atleast</a:t>
            </a:r>
            <a:r>
              <a:rPr lang="en-IN" sz="2800" dirty="0" smtClean="0"/>
              <a:t> one mean is different.</a:t>
            </a:r>
          </a:p>
          <a:p>
            <a:pPr algn="just">
              <a:buNone/>
            </a:pPr>
            <a:r>
              <a:rPr lang="en-IN" sz="2800" dirty="0" smtClean="0"/>
              <a:t>     performing one-way ANOVA we get</a:t>
            </a:r>
          </a:p>
          <a:p>
            <a:pPr algn="just">
              <a:buNone/>
            </a:pPr>
            <a:r>
              <a:rPr lang="en-IN" sz="2800" dirty="0" smtClean="0"/>
              <a:t>    </a:t>
            </a:r>
          </a:p>
          <a:p>
            <a:pPr algn="just">
              <a:buNone/>
            </a:pPr>
            <a:r>
              <a:rPr lang="en-IN" sz="2800" dirty="0" smtClean="0"/>
              <a:t>    </a:t>
            </a:r>
            <a:r>
              <a:rPr lang="en-US" sz="2800" dirty="0" err="1" smtClean="0"/>
              <a:t>st</a:t>
            </a:r>
            <a:r>
              <a:rPr lang="en-US" sz="2800" dirty="0" smtClean="0"/>
              <a:t> &lt;- stack(f)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anv</a:t>
            </a:r>
            <a:r>
              <a:rPr lang="en-US" sz="2800" dirty="0" smtClean="0"/>
              <a:t> &lt;- </a:t>
            </a:r>
            <a:r>
              <a:rPr lang="en-US" sz="2800" dirty="0" err="1" smtClean="0"/>
              <a:t>aov</a:t>
            </a:r>
            <a:r>
              <a:rPr lang="en-US" sz="2800" dirty="0" smtClean="0"/>
              <a:t>(values ~ </a:t>
            </a:r>
            <a:r>
              <a:rPr lang="en-US" sz="2800" dirty="0" err="1" smtClean="0"/>
              <a:t>ind,data</a:t>
            </a:r>
            <a:r>
              <a:rPr lang="en-US" sz="2800" dirty="0" smtClean="0"/>
              <a:t> = </a:t>
            </a:r>
            <a:r>
              <a:rPr lang="en-US" sz="2800" dirty="0" err="1" smtClean="0"/>
              <a:t>st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US" sz="2800" dirty="0" smtClean="0"/>
              <a:t>    summary(</a:t>
            </a:r>
            <a:r>
              <a:rPr lang="en-US" sz="2800" dirty="0" err="1" smtClean="0"/>
              <a:t>anv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r>
              <a:rPr lang="en-IN" sz="2800" dirty="0" smtClean="0"/>
              <a:t>    </a:t>
            </a:r>
            <a:r>
              <a:rPr lang="en-US" dirty="0" smtClean="0"/>
              <a:t>p-value(2e-16 or 0.000) &lt; 0.001 , so we accept the Ha and reject H0 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7204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04800" y="30099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4128951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124200" y="28956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24200" y="4128951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0099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04800" y="5431971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RatioBuyer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/>
              <a:t>H0 </a:t>
            </a:r>
            <a:r>
              <a:rPr lang="en-IN" dirty="0" smtClean="0"/>
              <a:t>: all means are same.</a:t>
            </a:r>
          </a:p>
          <a:p>
            <a:pPr>
              <a:buNone/>
            </a:pPr>
            <a:r>
              <a:rPr lang="en-IN" dirty="0" smtClean="0"/>
              <a:t>    Ha : </a:t>
            </a:r>
            <a:r>
              <a:rPr lang="en-IN" dirty="0" err="1" smtClean="0"/>
              <a:t>atleast</a:t>
            </a:r>
            <a:r>
              <a:rPr lang="en-IN" dirty="0" smtClean="0"/>
              <a:t> one mean is different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    summary(table(f1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output 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Number </a:t>
            </a:r>
            <a:r>
              <a:rPr lang="en-US" dirty="0" smtClean="0"/>
              <a:t>of cases in table: 2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Number </a:t>
            </a:r>
            <a:r>
              <a:rPr lang="en-US" dirty="0" smtClean="0"/>
              <a:t>of factors: 5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Test </a:t>
            </a:r>
            <a:r>
              <a:rPr lang="en-US" dirty="0" smtClean="0"/>
              <a:t>for independence of all factors: </a:t>
            </a:r>
            <a:r>
              <a:rPr lang="en-US" dirty="0" err="1" smtClean="0"/>
              <a:t>Chisq</a:t>
            </a:r>
            <a:r>
              <a:rPr lang="en-US" dirty="0" smtClean="0"/>
              <a:t> = 30, </a:t>
            </a:r>
            <a:r>
              <a:rPr lang="en-US" dirty="0" err="1" smtClean="0"/>
              <a:t>df</a:t>
            </a:r>
            <a:r>
              <a:rPr lang="en-US" dirty="0" smtClean="0"/>
              <a:t> = 26, p-value = 0.2676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Chi-squared </a:t>
            </a:r>
            <a:r>
              <a:rPr lang="en-US" dirty="0" smtClean="0"/>
              <a:t>approximation may be incorrect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pvalue</a:t>
            </a:r>
            <a:r>
              <a:rPr lang="en-IN" dirty="0" smtClean="0"/>
              <a:t> = 0.268 &gt; 0.05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here we used chi square method which tell us to accept the H0 hypothesis and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reject the Ha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CustomerOrderForm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H0 : </a:t>
            </a:r>
            <a:r>
              <a:rPr lang="en-US" sz="2000" dirty="0" smtClean="0"/>
              <a:t>whether the defective %  </a:t>
            </a:r>
            <a:r>
              <a:rPr lang="en-US" sz="2000" dirty="0" smtClean="0"/>
              <a:t>varies by centre</a:t>
            </a:r>
          </a:p>
          <a:p>
            <a:pPr>
              <a:buNone/>
            </a:pPr>
            <a:r>
              <a:rPr lang="en-US" sz="2000" dirty="0" smtClean="0"/>
              <a:t>Ha : </a:t>
            </a:r>
            <a:r>
              <a:rPr lang="en-US" sz="2000" dirty="0" smtClean="0"/>
              <a:t>whether the defective %  </a:t>
            </a:r>
            <a:r>
              <a:rPr lang="en-US" sz="2000" dirty="0" smtClean="0"/>
              <a:t>does not varies by</a:t>
            </a:r>
          </a:p>
          <a:p>
            <a:pPr>
              <a:buNone/>
            </a:pPr>
            <a:r>
              <a:rPr lang="en-US" sz="2000" dirty="0" smtClean="0"/>
              <a:t>Center</a:t>
            </a:r>
          </a:p>
          <a:p>
            <a:pPr>
              <a:buNone/>
            </a:pPr>
            <a:r>
              <a:rPr lang="en-US" sz="2000" dirty="0" smtClean="0"/>
              <a:t>s</a:t>
            </a:r>
            <a:r>
              <a:rPr lang="en-US" sz="2000" dirty="0" smtClean="0"/>
              <a:t>ummary(table(f2</a:t>
            </a:r>
            <a:r>
              <a:rPr lang="en-US" sz="2000" dirty="0" smtClean="0"/>
              <a:t>))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 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Number </a:t>
            </a:r>
            <a:r>
              <a:rPr lang="en-US" sz="2000" dirty="0" smtClean="0"/>
              <a:t>of cases in table: 300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Number </a:t>
            </a:r>
            <a:r>
              <a:rPr lang="en-US" sz="2000" dirty="0" smtClean="0"/>
              <a:t>of factors: 4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Test </a:t>
            </a:r>
            <a:r>
              <a:rPr lang="en-US" sz="2000" dirty="0" smtClean="0"/>
              <a:t>for independence of </a:t>
            </a:r>
            <a:r>
              <a:rPr lang="en-US" sz="2000" dirty="0" smtClean="0"/>
              <a:t>all factors</a:t>
            </a:r>
            <a:r>
              <a:rPr lang="en-US" sz="2000" dirty="0" smtClean="0"/>
              <a:t>: </a:t>
            </a:r>
            <a:r>
              <a:rPr lang="en-US" sz="2000" dirty="0" err="1" smtClean="0"/>
              <a:t>Chisq</a:t>
            </a:r>
            <a:r>
              <a:rPr lang="en-US" sz="2000" dirty="0" smtClean="0"/>
              <a:t> = 19.308, </a:t>
            </a:r>
            <a:r>
              <a:rPr lang="en-US" sz="2000" dirty="0" err="1" smtClean="0"/>
              <a:t>df</a:t>
            </a:r>
            <a:r>
              <a:rPr lang="en-US" sz="2000" dirty="0" smtClean="0"/>
              <a:t> = 11, p-value = 0.05579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Chi-squared </a:t>
            </a:r>
            <a:r>
              <a:rPr lang="en-US" sz="2000" dirty="0" smtClean="0"/>
              <a:t>approximation may be </a:t>
            </a:r>
            <a:r>
              <a:rPr lang="en-US" sz="2000" dirty="0" smtClean="0"/>
              <a:t>incorrect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Accept the H0 and reject the Ha where </a:t>
            </a:r>
            <a:r>
              <a:rPr lang="en-US" sz="2000" dirty="0" err="1" smtClean="0"/>
              <a:t>pvalue</a:t>
            </a:r>
            <a:r>
              <a:rPr lang="en-US" sz="2000" dirty="0" smtClean="0"/>
              <a:t> = 0.055 &gt; 0.05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54"/>
            <a:ext cx="8229600" cy="5969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H0 : weekdays = weekends</a:t>
            </a:r>
          </a:p>
          <a:p>
            <a:pPr>
              <a:buNone/>
            </a:pPr>
            <a:r>
              <a:rPr lang="en-US" sz="2000" dirty="0" smtClean="0"/>
              <a:t>Ha : weekdays not= weekends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prop.test</a:t>
            </a:r>
            <a:r>
              <a:rPr lang="en-US" sz="2000" dirty="0" smtClean="0"/>
              <a:t>(table(f2$Weekdays,f2$Weekend),correct=FALSE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Where p-value = 0.9681 &gt; 0.05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This means are 2 proportion test , where H0 is accepted and Ha is rejected.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555</Words>
  <Application>Microsoft Macintosh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Hypothesis Testing Exercise</vt:lpstr>
      <vt:lpstr>Hypothesis Testing Exercise</vt:lpstr>
      <vt:lpstr>Hypothesis Testing Exercise</vt:lpstr>
      <vt:lpstr>RatioBuyer </vt:lpstr>
      <vt:lpstr>Hypothesis Testing Exercise</vt:lpstr>
      <vt:lpstr>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Sakina Zaveri</cp:lastModifiedBy>
  <cp:revision>20</cp:revision>
  <dcterms:created xsi:type="dcterms:W3CDTF">2015-11-14T12:07:48Z</dcterms:created>
  <dcterms:modified xsi:type="dcterms:W3CDTF">2020-07-20T18:12:04Z</dcterms:modified>
</cp:coreProperties>
</file>