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F6DF-3B80-485F-994E-34DCC2435A47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3A296-9905-4FFB-9434-94AA4691C7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22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A296-9905-4FFB-9434-94AA4691C75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20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7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13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46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381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69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49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29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37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82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4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2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1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6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2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7B58E4-6728-45CD-9B3C-0A066EA724B2}" type="datetimeFigureOut">
              <a:rPr lang="hu-HU" smtClean="0"/>
              <a:t>2023. 03. 23.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251149-7C7F-4687-A35B-8917A7CED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811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Vérnyomásnapló	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</a:p>
          <a:p>
            <a:r>
              <a:rPr lang="hu-HU" dirty="0" smtClean="0"/>
              <a:t>Száraz Bálint Csaba</a:t>
            </a:r>
          </a:p>
          <a:p>
            <a:r>
              <a:rPr lang="hu-HU" dirty="0" err="1" smtClean="0"/>
              <a:t>Csanálosi</a:t>
            </a:r>
            <a:r>
              <a:rPr lang="hu-HU" dirty="0" smtClean="0"/>
              <a:t> Bálint</a:t>
            </a:r>
          </a:p>
          <a:p>
            <a:r>
              <a:rPr lang="hu-HU" dirty="0" smtClean="0"/>
              <a:t>Kovács Ádám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39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1662" y="0"/>
            <a:ext cx="8534400" cy="1507067"/>
          </a:xfrm>
        </p:spPr>
        <p:txBody>
          <a:bodyPr/>
          <a:lstStyle/>
          <a:p>
            <a:r>
              <a:rPr lang="hu-HU" dirty="0" smtClean="0"/>
              <a:t>Ha létezik a fájl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374"/>
            <a:ext cx="12192000" cy="33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95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6062" y="1972732"/>
            <a:ext cx="11945938" cy="2084918"/>
          </a:xfrm>
        </p:spPr>
        <p:txBody>
          <a:bodyPr/>
          <a:lstStyle/>
          <a:p>
            <a:pPr algn="ctr"/>
            <a:r>
              <a:rPr lang="hu-HU" sz="4800" dirty="0" smtClean="0"/>
              <a:t>Köszönjük a figyelmet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01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6058" y="149468"/>
            <a:ext cx="8534400" cy="1507067"/>
          </a:xfrm>
        </p:spPr>
        <p:txBody>
          <a:bodyPr/>
          <a:lstStyle/>
          <a:p>
            <a:r>
              <a:rPr lang="hu-HU" dirty="0" smtClean="0"/>
              <a:t>Feladat megosztás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8289"/>
              </p:ext>
            </p:extLst>
          </p:nvPr>
        </p:nvGraphicFramePr>
        <p:xfrm>
          <a:off x="706071" y="1828800"/>
          <a:ext cx="10974387" cy="394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129">
                  <a:extLst>
                    <a:ext uri="{9D8B030D-6E8A-4147-A177-3AD203B41FA5}">
                      <a16:colId xmlns:a16="http://schemas.microsoft.com/office/drawing/2014/main" val="2769869226"/>
                    </a:ext>
                  </a:extLst>
                </a:gridCol>
                <a:gridCol w="3658129">
                  <a:extLst>
                    <a:ext uri="{9D8B030D-6E8A-4147-A177-3AD203B41FA5}">
                      <a16:colId xmlns:a16="http://schemas.microsoft.com/office/drawing/2014/main" val="1611967283"/>
                    </a:ext>
                  </a:extLst>
                </a:gridCol>
                <a:gridCol w="3658129">
                  <a:extLst>
                    <a:ext uri="{9D8B030D-6E8A-4147-A177-3AD203B41FA5}">
                      <a16:colId xmlns:a16="http://schemas.microsoft.com/office/drawing/2014/main" val="1291445537"/>
                    </a:ext>
                  </a:extLst>
                </a:gridCol>
              </a:tblGrid>
              <a:tr h="61185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Kovács</a:t>
                      </a:r>
                      <a:r>
                        <a:rPr lang="hu-HU" sz="2400" baseline="0" dirty="0" smtClean="0"/>
                        <a:t> Ádám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Csanálosi</a:t>
                      </a:r>
                      <a:r>
                        <a:rPr lang="hu-HU" sz="2400" baseline="0" dirty="0" smtClean="0"/>
                        <a:t> Bálint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Száraz Bálint Csaba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63843"/>
                  </a:ext>
                </a:extLst>
              </a:tr>
              <a:tr h="1056085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Adatok bekérés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Adatokból átlag számítás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Bekért adatok táblázatba</a:t>
                      </a:r>
                      <a:r>
                        <a:rPr lang="hu-HU" sz="2400" baseline="0" dirty="0" smtClean="0"/>
                        <a:t> írása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52030"/>
                  </a:ext>
                </a:extLst>
              </a:tr>
              <a:tr h="1667944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Adatok tárolása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Vérnyomás</a:t>
                      </a:r>
                      <a:r>
                        <a:rPr lang="hu-HU" sz="2400" baseline="0" dirty="0" smtClean="0"/>
                        <a:t> típus meghatározása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Adatok bővíthetőségének</a:t>
                      </a:r>
                      <a:r>
                        <a:rPr lang="hu-HU" sz="2400" baseline="0" dirty="0" smtClean="0"/>
                        <a:t> megoldása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21577"/>
                  </a:ext>
                </a:extLst>
              </a:tr>
              <a:tr h="61185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Prezentáció</a:t>
                      </a:r>
                      <a:r>
                        <a:rPr lang="hu-HU" sz="2400" baseline="0" dirty="0" smtClean="0"/>
                        <a:t> készítése</a:t>
                      </a:r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Word leírás</a:t>
                      </a:r>
                      <a:r>
                        <a:rPr lang="hu-HU" sz="2400" baseline="0" dirty="0" smtClean="0"/>
                        <a:t> elkészítése</a:t>
                      </a:r>
                      <a:endParaRPr lang="hu-H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9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0349" y="205479"/>
            <a:ext cx="11370042" cy="1507067"/>
          </a:xfrm>
        </p:spPr>
        <p:txBody>
          <a:bodyPr/>
          <a:lstStyle/>
          <a:p>
            <a:pPr algn="ctr"/>
            <a:r>
              <a:rPr lang="hu-HU" dirty="0" smtClean="0"/>
              <a:t>Új adatok bekérése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94" y="1987293"/>
            <a:ext cx="5803152" cy="34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8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7496" y="258232"/>
            <a:ext cx="11343665" cy="1507067"/>
          </a:xfrm>
        </p:spPr>
        <p:txBody>
          <a:bodyPr/>
          <a:lstStyle/>
          <a:p>
            <a:pPr algn="ctr"/>
            <a:r>
              <a:rPr lang="hu-HU" dirty="0" smtClean="0"/>
              <a:t>Listák létrehozása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902" y="2732451"/>
            <a:ext cx="7461971" cy="23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3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0541" y="0"/>
            <a:ext cx="9857765" cy="1507067"/>
          </a:xfrm>
        </p:spPr>
        <p:txBody>
          <a:bodyPr/>
          <a:lstStyle/>
          <a:p>
            <a:pPr algn="ctr"/>
            <a:r>
              <a:rPr lang="hu-HU" dirty="0" smtClean="0"/>
              <a:t>Ha nem létezik a fájl, típus eldöntése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6" y="2709777"/>
            <a:ext cx="10719373" cy="2730914"/>
          </a:xfrm>
          <a:prstGeom prst="rect">
            <a:avLst/>
          </a:prstGeom>
        </p:spPr>
      </p:pic>
      <p:pic>
        <p:nvPicPr>
          <p:cNvPr id="8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9969" y="1292469"/>
            <a:ext cx="7472239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3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1.0293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58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-0.96289 -0.023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51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1662" y="0"/>
            <a:ext cx="8534400" cy="1507067"/>
          </a:xfrm>
        </p:spPr>
        <p:txBody>
          <a:bodyPr/>
          <a:lstStyle/>
          <a:p>
            <a:r>
              <a:rPr lang="hu-HU" dirty="0" smtClean="0"/>
              <a:t>Ha létezik a fájl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9" y="1244806"/>
            <a:ext cx="7323724" cy="56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6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1662" y="0"/>
            <a:ext cx="8534400" cy="1507067"/>
          </a:xfrm>
        </p:spPr>
        <p:txBody>
          <a:bodyPr/>
          <a:lstStyle/>
          <a:p>
            <a:r>
              <a:rPr lang="hu-HU" dirty="0" smtClean="0"/>
              <a:t>Ha létezik a fájl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7" y="2002367"/>
            <a:ext cx="8112018" cy="38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40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1662" y="0"/>
            <a:ext cx="8534400" cy="1507067"/>
          </a:xfrm>
        </p:spPr>
        <p:txBody>
          <a:bodyPr/>
          <a:lstStyle/>
          <a:p>
            <a:r>
              <a:rPr lang="hu-HU" dirty="0" smtClean="0"/>
              <a:t>Ha létezik a fájl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3" y="1066537"/>
            <a:ext cx="5528216" cy="57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4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41662" y="0"/>
            <a:ext cx="8534400" cy="1507067"/>
          </a:xfrm>
        </p:spPr>
        <p:txBody>
          <a:bodyPr/>
          <a:lstStyle/>
          <a:p>
            <a:r>
              <a:rPr lang="hu-HU" dirty="0" smtClean="0"/>
              <a:t>Ha létezik a fájl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08" y="1128378"/>
            <a:ext cx="6534541" cy="55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1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80</Words>
  <Application>Microsoft Office PowerPoint</Application>
  <PresentationFormat>Szélesvásznú</PresentationFormat>
  <Paragraphs>27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Szelet</vt:lpstr>
      <vt:lpstr>Vérnyomásnapló </vt:lpstr>
      <vt:lpstr>Feladat megosztás</vt:lpstr>
      <vt:lpstr>Új adatok bekérése</vt:lpstr>
      <vt:lpstr>Listák létrehozása</vt:lpstr>
      <vt:lpstr>Ha nem létezik a fájl, típus eldöntése</vt:lpstr>
      <vt:lpstr>Ha létezik a fájl</vt:lpstr>
      <vt:lpstr>Ha létezik a fájl</vt:lpstr>
      <vt:lpstr>Ha létezik a fájl</vt:lpstr>
      <vt:lpstr>Ha létezik a fájl</vt:lpstr>
      <vt:lpstr>Ha létezik a fájl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Vérnyomásnapló </dc:title>
  <dc:creator>Száraz Bálint Csaba</dc:creator>
  <cp:lastModifiedBy>Száraz Bálint Csaba</cp:lastModifiedBy>
  <cp:revision>5</cp:revision>
  <dcterms:created xsi:type="dcterms:W3CDTF">2023-03-23T07:35:45Z</dcterms:created>
  <dcterms:modified xsi:type="dcterms:W3CDTF">2023-03-23T08:25:40Z</dcterms:modified>
</cp:coreProperties>
</file>