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3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4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57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66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511E944-A803-148B-6F16-6ED08214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66" b="14684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7A45FD5-3C26-EA4D-6D18-004364A1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Ingatlanos 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E1A28F3-1881-5B2E-8DC1-8845847AD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93232"/>
            <a:ext cx="3615611" cy="1728728"/>
          </a:xfrm>
        </p:spPr>
        <p:txBody>
          <a:bodyPr anchor="b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Készítette : Száraz Bálint Csaba</a:t>
            </a:r>
          </a:p>
          <a:p>
            <a:r>
              <a:rPr lang="hu-HU" dirty="0">
                <a:solidFill>
                  <a:srgbClr val="FFFFFF"/>
                </a:solidFill>
              </a:rPr>
              <a:t>	    Csömör Lajos Marcell</a:t>
            </a:r>
          </a:p>
          <a:p>
            <a:r>
              <a:rPr lang="hu-HU" dirty="0">
                <a:solidFill>
                  <a:srgbClr val="FFFFFF"/>
                </a:solidFill>
              </a:rPr>
              <a:t>	    </a:t>
            </a:r>
            <a:r>
              <a:rPr lang="hu-HU" dirty="0" err="1">
                <a:solidFill>
                  <a:srgbClr val="FFFFFF"/>
                </a:solidFill>
              </a:rPr>
              <a:t>Csanálosi</a:t>
            </a:r>
            <a:r>
              <a:rPr lang="hu-HU" dirty="0">
                <a:solidFill>
                  <a:srgbClr val="FFFFFF"/>
                </a:solidFill>
              </a:rPr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63496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D42995-88D6-AC2B-2B5E-E957D29C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92486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Ügyfelek kiíratása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8273246-D6D5-0659-30CE-0CEA1DF35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623" y="1192682"/>
            <a:ext cx="5421376" cy="515030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2040652-3A2B-37E9-7A0C-52040442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3" y="1192682"/>
            <a:ext cx="8436222" cy="53154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B61E08A-6C28-75D3-3213-DBCDBFE9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731" y="3716891"/>
            <a:ext cx="396295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3253FC-D490-AA9E-355F-9A05E7C0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5981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Ingatlanok kiíratása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A859271-5AA4-1071-FEFE-605C3306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126" y="1138742"/>
            <a:ext cx="5487745" cy="549752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F5BBE4D-345A-17BF-24EA-0F1C7063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30" y="1138742"/>
            <a:ext cx="9905998" cy="549986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3D44C71-B416-2862-9D20-CDFF61757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42" y="1135445"/>
            <a:ext cx="6968645" cy="54806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1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61677B-A467-8559-AA9B-2C984E62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9203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Ajánlat kérése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685BC46-108F-93CB-C203-B304D647C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74" y="1352940"/>
            <a:ext cx="8665852" cy="442676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5C4FB0F-5EE3-C270-B2B3-14E38023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6" y="974153"/>
            <a:ext cx="11120747" cy="56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4C8DAF-3011-349D-28C7-F7B31188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51482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Kilépés a programból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1824B0F-9712-0B93-C2F7-BB63A274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75" y="2519266"/>
            <a:ext cx="8857250" cy="2483779"/>
          </a:xfrm>
        </p:spPr>
      </p:pic>
    </p:spTree>
    <p:extLst>
      <p:ext uri="{BB962C8B-B14F-4D97-AF65-F5344CB8AC3E}">
        <p14:creationId xmlns:p14="http://schemas.microsoft.com/office/powerpoint/2010/main" val="272942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F5A67E-1AD3-1B5A-86E4-208F6915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8551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40492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CE4540-0471-A95F-3C53-0D042D03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34396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Feladatok: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99B2C7-190E-E9D9-307F-B78D7C15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Száraz Bálint Csaba: Új ügyfél felvétele, Új ingatlan felvétele, Már eladott ingatlan törlése, Meglévő adatok kiíratása, GitHub.</a:t>
            </a:r>
          </a:p>
          <a:p>
            <a:endParaRPr lang="hu-HU" dirty="0"/>
          </a:p>
          <a:p>
            <a:r>
              <a:rPr lang="hu-HU" dirty="0"/>
              <a:t>Csömör Lajos Marcell: A forrásállományok (ingatlanok.txt és ugyfelek.txt) elkészítése, Kiválasztott ügyfélhez ajánlat készítése a választott ingatlanok adataival megfelelő szöveges állományba.</a:t>
            </a:r>
          </a:p>
          <a:p>
            <a:endParaRPr lang="hu-HU" dirty="0"/>
          </a:p>
          <a:p>
            <a:r>
              <a:rPr lang="hu-HU" dirty="0" err="1"/>
              <a:t>Csanálosi</a:t>
            </a:r>
            <a:r>
              <a:rPr lang="hu-HU" dirty="0"/>
              <a:t> Bálint: Menüsor, Prezentáció, Felhasználói dokumentáció.</a:t>
            </a:r>
          </a:p>
        </p:txBody>
      </p:sp>
    </p:spTree>
    <p:extLst>
      <p:ext uri="{BB962C8B-B14F-4D97-AF65-F5344CB8AC3E}">
        <p14:creationId xmlns:p14="http://schemas.microsoft.com/office/powerpoint/2010/main" val="116063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C875DF-EFCE-8C45-58D3-338F5D5B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3768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Struktúrák létrehozása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BFAE5CA-AC21-3E3E-E90D-3DF3B10F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119" y="1488407"/>
            <a:ext cx="7101761" cy="4580636"/>
          </a:xfrm>
        </p:spPr>
      </p:pic>
    </p:spTree>
    <p:extLst>
      <p:ext uri="{BB962C8B-B14F-4D97-AF65-F5344CB8AC3E}">
        <p14:creationId xmlns:p14="http://schemas.microsoft.com/office/powerpoint/2010/main" val="24939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DEC33-FB31-0634-EFC9-E2DA2BD0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26486"/>
            <a:ext cx="9905999" cy="1360898"/>
          </a:xfrm>
        </p:spPr>
        <p:txBody>
          <a:bodyPr/>
          <a:lstStyle/>
          <a:p>
            <a:r>
              <a:rPr lang="hu-HU" dirty="0"/>
              <a:t>Ügyfelek, ingatlanok kiíratásának rendezése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185E5BB-453D-5FC8-A361-5E374AD6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3" y="1164671"/>
            <a:ext cx="5451667" cy="5401002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B777CBD-0C6A-2448-989B-597C585EF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10" y="2499701"/>
            <a:ext cx="6348447" cy="265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6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0CE96-A598-F84A-B677-38484FE9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7926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Tömbök, listák létrehozása ,feltöltése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D6BB57F-D516-5A02-F447-BF5CE72C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79" y="1252322"/>
            <a:ext cx="6667026" cy="241843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851B899-CC05-B865-C95D-F6F11E07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73" y="3813365"/>
            <a:ext cx="6667026" cy="22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7FC2E8-0977-4D9A-C47D-BF8D17E2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Menüsor létrehozása</a:t>
            </a: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3FAA7D14-4CD7-3119-0EC5-A238E7F7A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022" y="2849220"/>
            <a:ext cx="8883956" cy="2051516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BA83BD8-36AB-D9B8-6FBE-1543E417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5" y="1488322"/>
            <a:ext cx="10453788" cy="30196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915936B-802A-8FC5-2B94-3EC977D0B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417" y="1765854"/>
            <a:ext cx="7898596" cy="3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D7BC9D-76C5-D39E-419C-9D5FEBD5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151482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Új ügyfél felvétele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E339A3B-1F82-D925-7223-470FA8097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25" y="1512380"/>
            <a:ext cx="9791750" cy="4577799"/>
          </a:xfrm>
        </p:spPr>
      </p:pic>
    </p:spTree>
    <p:extLst>
      <p:ext uri="{BB962C8B-B14F-4D97-AF65-F5344CB8AC3E}">
        <p14:creationId xmlns:p14="http://schemas.microsoft.com/office/powerpoint/2010/main" val="222743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9FD39-99D2-A64E-03C0-4377F3CF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4095"/>
            <a:ext cx="9905999" cy="1360898"/>
          </a:xfrm>
        </p:spPr>
        <p:txBody>
          <a:bodyPr/>
          <a:lstStyle/>
          <a:p>
            <a:pPr algn="ctr"/>
            <a:r>
              <a:rPr lang="hu-HU" dirty="0"/>
              <a:t>Új ingatlan felvétele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2F48967-A37F-FC79-0E1F-01C7E2236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47" y="1812287"/>
            <a:ext cx="11432703" cy="3867951"/>
          </a:xfrm>
        </p:spPr>
      </p:pic>
    </p:spTree>
    <p:extLst>
      <p:ext uri="{BB962C8B-B14F-4D97-AF65-F5344CB8AC3E}">
        <p14:creationId xmlns:p14="http://schemas.microsoft.com/office/powerpoint/2010/main" val="395194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C2BA596-C4E4-1E6F-D999-F3EB33726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12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25A3B2-0EB2-CCEF-812E-BE2E2CFE51C6}"/>
              </a:ext>
            </a:extLst>
          </p:cNvPr>
          <p:cNvSpPr txBox="1"/>
          <p:nvPr/>
        </p:nvSpPr>
        <p:spPr>
          <a:xfrm>
            <a:off x="8105774" y="685799"/>
            <a:ext cx="3405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Már eladott ingatlan törlése</a:t>
            </a:r>
          </a:p>
        </p:txBody>
      </p:sp>
    </p:spTree>
    <p:extLst>
      <p:ext uri="{BB962C8B-B14F-4D97-AF65-F5344CB8AC3E}">
        <p14:creationId xmlns:p14="http://schemas.microsoft.com/office/powerpoint/2010/main" val="303711057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1F0F3"/>
      </a:lt2>
      <a:accent1>
        <a:srgbClr val="9CA936"/>
      </a:accent1>
      <a:accent2>
        <a:srgbClr val="C09C4A"/>
      </a:accent2>
      <a:accent3>
        <a:srgbClr val="76AF43"/>
      </a:accent3>
      <a:accent4>
        <a:srgbClr val="39A5B3"/>
      </a:accent4>
      <a:accent5>
        <a:srgbClr val="4B84C5"/>
      </a:accent5>
      <a:accent6>
        <a:srgbClr val="474DB8"/>
      </a:accent6>
      <a:hlink>
        <a:srgbClr val="4D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50</TotalTime>
  <Words>118</Words>
  <Application>Microsoft Office PowerPoint</Application>
  <PresentationFormat>Szélesvásznú</PresentationFormat>
  <Paragraphs>22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Walbaum Display</vt:lpstr>
      <vt:lpstr>RegattaVTI</vt:lpstr>
      <vt:lpstr>Ingatlanos program</vt:lpstr>
      <vt:lpstr>Feladatok:</vt:lpstr>
      <vt:lpstr>Struktúrák létrehozása</vt:lpstr>
      <vt:lpstr>Ügyfelek, ingatlanok kiíratásának rendezése</vt:lpstr>
      <vt:lpstr>Tömbök, listák létrehozása ,feltöltése </vt:lpstr>
      <vt:lpstr>Menüsor létrehozása</vt:lpstr>
      <vt:lpstr>Új ügyfél felvétele</vt:lpstr>
      <vt:lpstr>Új ingatlan felvétele</vt:lpstr>
      <vt:lpstr>PowerPoint-bemutató</vt:lpstr>
      <vt:lpstr>Ügyfelek kiíratása</vt:lpstr>
      <vt:lpstr>Ingatlanok kiíratása</vt:lpstr>
      <vt:lpstr>Ajánlat kérése</vt:lpstr>
      <vt:lpstr>Kilépés a programból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Ingatlanos program</dc:title>
  <dc:creator>O365 felhasználó</dc:creator>
  <cp:lastModifiedBy>O365 felhasználó</cp:lastModifiedBy>
  <cp:revision>1</cp:revision>
  <dcterms:created xsi:type="dcterms:W3CDTF">2023-04-27T15:34:51Z</dcterms:created>
  <dcterms:modified xsi:type="dcterms:W3CDTF">2023-04-27T16:25:29Z</dcterms:modified>
</cp:coreProperties>
</file>