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158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7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00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26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00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670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0073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189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43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8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7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85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80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49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87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13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440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Utazásszervezés program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Készítette: Száraz Bálint Csaba</a:t>
            </a:r>
          </a:p>
          <a:p>
            <a:r>
              <a:rPr lang="hu-HU" dirty="0"/>
              <a:t> </a:t>
            </a:r>
            <a:r>
              <a:rPr lang="hu-HU" dirty="0" smtClean="0"/>
              <a:t>  Csanálosi 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2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Utazás felvétele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99" y="2865047"/>
            <a:ext cx="5778943" cy="233871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53" y="2435059"/>
            <a:ext cx="5666814" cy="32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Jelentkezés utazásra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1219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Jelentkezés utazásra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924160"/>
            <a:ext cx="4080255" cy="372602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97" y="3023914"/>
            <a:ext cx="4387502" cy="334363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/>
          <a:srcRect t="12541" b="-1"/>
          <a:stretch/>
        </p:blipFill>
        <p:spPr>
          <a:xfrm>
            <a:off x="6244497" y="2651760"/>
            <a:ext cx="4387502" cy="27240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 rotWithShape="1">
          <a:blip r:embed="rId5"/>
          <a:srcRect t="7203"/>
          <a:stretch/>
        </p:blipFill>
        <p:spPr>
          <a:xfrm>
            <a:off x="0" y="2635135"/>
            <a:ext cx="5813899" cy="289025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203375" y="2143262"/>
            <a:ext cx="316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</a:t>
            </a:r>
            <a:r>
              <a:rPr lang="hu-HU" dirty="0" smtClean="0"/>
              <a:t>tas osztályon belül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7057505" y="2159887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u</a:t>
            </a:r>
            <a:r>
              <a:rPr lang="hu-HU" dirty="0" err="1" smtClean="0"/>
              <a:t>tazas</a:t>
            </a:r>
            <a:r>
              <a:rPr lang="hu-HU" dirty="0" smtClean="0"/>
              <a:t> osztályon belül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6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3182" cy="685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 smtClean="0"/>
              <a:t>Köszönjük a figyelmet!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28377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Csanálosi Bálint:</a:t>
            </a:r>
          </a:p>
          <a:p>
            <a:endParaRPr lang="hu-HU" dirty="0"/>
          </a:p>
          <a:p>
            <a:r>
              <a:rPr lang="hu-HU" dirty="0"/>
              <a:t>Utasok kezelése.</a:t>
            </a:r>
          </a:p>
          <a:p>
            <a:r>
              <a:rPr lang="hu-HU" dirty="0"/>
              <a:t>Lehessen felvenni és tárolni az utasok adatait: név, cím, telefonszám</a:t>
            </a:r>
          </a:p>
          <a:p>
            <a:r>
              <a:rPr lang="hu-HU" dirty="0"/>
              <a:t>Utas adatainak módosítása utólag is megoldható legyen.</a:t>
            </a:r>
          </a:p>
          <a:p>
            <a:endParaRPr lang="hu-HU" dirty="0" smtClean="0"/>
          </a:p>
          <a:p>
            <a:r>
              <a:rPr lang="hu-HU" dirty="0" smtClean="0"/>
              <a:t>Utazások </a:t>
            </a:r>
            <a:r>
              <a:rPr lang="hu-HU" dirty="0"/>
              <a:t>adatainak kezelése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Új út felvétele: úticél, ár, maximális létszám</a:t>
            </a:r>
          </a:p>
        </p:txBody>
      </p:sp>
    </p:spTree>
    <p:extLst>
      <p:ext uri="{BB962C8B-B14F-4D97-AF65-F5344CB8AC3E}">
        <p14:creationId xmlns:p14="http://schemas.microsoft.com/office/powerpoint/2010/main" val="12471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Száraz Bálint Csaba</a:t>
            </a:r>
            <a:r>
              <a:rPr lang="hu-HU" dirty="0" smtClean="0"/>
              <a:t>:</a:t>
            </a:r>
          </a:p>
          <a:p>
            <a:endParaRPr lang="hu-HU" dirty="0" smtClean="0"/>
          </a:p>
          <a:p>
            <a:r>
              <a:rPr lang="hu-HU" dirty="0"/>
              <a:t>Utazásokra jelentkezés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Adott utas jelentkezése adott útra.</a:t>
            </a:r>
          </a:p>
          <a:p>
            <a:r>
              <a:rPr lang="hu-HU" dirty="0"/>
              <a:t>Befizetett előleg nyilvántartása.</a:t>
            </a:r>
          </a:p>
          <a:p>
            <a:r>
              <a:rPr lang="hu-HU" dirty="0"/>
              <a:t>Az előleg módosítható legyen, de nem lehet több, mint az út ára.</a:t>
            </a:r>
          </a:p>
          <a:p>
            <a:r>
              <a:rPr lang="hu-HU" dirty="0"/>
              <a:t>Utaslista nyomtatás állományba</a:t>
            </a:r>
          </a:p>
        </p:txBody>
      </p:sp>
    </p:spTree>
    <p:extLst>
      <p:ext uri="{BB962C8B-B14F-4D97-AF65-F5344CB8AC3E}">
        <p14:creationId xmlns:p14="http://schemas.microsoft.com/office/powerpoint/2010/main" val="30340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Adatszerkezet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2"/>
          <a:srcRect b="2752"/>
          <a:stretch/>
        </p:blipFill>
        <p:spPr>
          <a:xfrm>
            <a:off x="4422370" y="2931978"/>
            <a:ext cx="6930736" cy="3817957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40484" y="2219497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</a:t>
            </a:r>
            <a:r>
              <a:rPr lang="hu-HU" dirty="0" smtClean="0"/>
              <a:t>tasok.txt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1" y="2588829"/>
            <a:ext cx="5385892" cy="229187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140484" y="2915171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</a:t>
            </a:r>
            <a:r>
              <a:rPr lang="hu-HU" dirty="0" smtClean="0"/>
              <a:t>tazasok.txt</a:t>
            </a:r>
            <a:endParaRPr lang="hu-HU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01" y="3260319"/>
            <a:ext cx="3104082" cy="3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Menüsor megjelenése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b="25125"/>
          <a:stretch/>
        </p:blipFill>
        <p:spPr>
          <a:xfrm>
            <a:off x="1066241" y="2809875"/>
            <a:ext cx="8842019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 felvétele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76" y="2789156"/>
            <a:ext cx="5926887" cy="3075235"/>
          </a:xfrm>
          <a:prstGeom prst="rect">
            <a:avLst/>
          </a:prstGeom>
        </p:spPr>
      </p:pic>
      <p:pic>
        <p:nvPicPr>
          <p:cNvPr id="5" name="Tartalom hely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07" y="2344189"/>
            <a:ext cx="5657315" cy="39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 adatainak módosítása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622" y="2440953"/>
            <a:ext cx="6963257" cy="383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Utas adatainak, és utazásainak lekérése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49582"/>
            <a:ext cx="12249320" cy="29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Utazáshoz tartozó utasok kiíratása állományba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945101"/>
            <a:ext cx="12260264" cy="26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123</TotalTime>
  <Words>127</Words>
  <Application>Microsoft Office PowerPoint</Application>
  <PresentationFormat>Szélesvásznú</PresentationFormat>
  <Paragraphs>34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Utazásszervezés program</vt:lpstr>
      <vt:lpstr>Feladatok:</vt:lpstr>
      <vt:lpstr>Feladatok:</vt:lpstr>
      <vt:lpstr>Adatszerkezet</vt:lpstr>
      <vt:lpstr>Menüsor megjelenése</vt:lpstr>
      <vt:lpstr>Utas felvétele</vt:lpstr>
      <vt:lpstr>Utas adatainak módosítása</vt:lpstr>
      <vt:lpstr>Utas adatainak, és utazásainak lekérése</vt:lpstr>
      <vt:lpstr>Utazáshoz tartozó utasok kiíratása állományba</vt:lpstr>
      <vt:lpstr>Utazás felvétele</vt:lpstr>
      <vt:lpstr>Jelentkezés utazásra</vt:lpstr>
      <vt:lpstr>Jelentkezés utazásra</vt:lpstr>
      <vt:lpstr>Köszönjük a figyelmet!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Utazásszervezés program</dc:title>
  <dc:creator>Csanálosi Bálint</dc:creator>
  <cp:lastModifiedBy>Száraz Bálint Csaba</cp:lastModifiedBy>
  <cp:revision>13</cp:revision>
  <dcterms:created xsi:type="dcterms:W3CDTF">2023-05-25T07:12:49Z</dcterms:created>
  <dcterms:modified xsi:type="dcterms:W3CDTF">2023-05-25T11:51:24Z</dcterms:modified>
</cp:coreProperties>
</file>