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158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277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4008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5260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6008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8670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0073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1895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434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98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575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385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680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497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987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713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04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4407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Utazásszervezés program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Készítette: Száraz Bálint Csaba</a:t>
            </a:r>
          </a:p>
          <a:p>
            <a:r>
              <a:rPr lang="hu-HU" dirty="0"/>
              <a:t> </a:t>
            </a:r>
            <a:r>
              <a:rPr lang="hu-HU" dirty="0" smtClean="0"/>
              <a:t>  Csanálosi Bálint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423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Utazás felvétele</a:t>
            </a:r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599" y="2865047"/>
            <a:ext cx="5778943" cy="2338719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553" y="2435059"/>
            <a:ext cx="5666814" cy="323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7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Jelentkezés utazásra</a:t>
            </a:r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05000"/>
            <a:ext cx="12192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Jelentkezés utazásra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924160"/>
            <a:ext cx="4080255" cy="3726022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497" y="3023914"/>
            <a:ext cx="4387502" cy="334363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 rotWithShape="1">
          <a:blip r:embed="rId4"/>
          <a:srcRect t="12541" b="-1"/>
          <a:stretch/>
        </p:blipFill>
        <p:spPr>
          <a:xfrm>
            <a:off x="6244497" y="2651760"/>
            <a:ext cx="4387502" cy="272401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 rotWithShape="1">
          <a:blip r:embed="rId5"/>
          <a:srcRect t="7203"/>
          <a:stretch/>
        </p:blipFill>
        <p:spPr>
          <a:xfrm>
            <a:off x="0" y="2635135"/>
            <a:ext cx="5813899" cy="289025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1203375" y="2143262"/>
            <a:ext cx="3167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u</a:t>
            </a:r>
            <a:r>
              <a:rPr lang="hu-HU" dirty="0" smtClean="0"/>
              <a:t>tas osztályon belül</a:t>
            </a:r>
            <a:endParaRPr lang="hu-HU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7057505" y="2159887"/>
            <a:ext cx="308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u</a:t>
            </a:r>
            <a:r>
              <a:rPr lang="hu-HU" dirty="0" err="1" smtClean="0"/>
              <a:t>tazas</a:t>
            </a:r>
            <a:r>
              <a:rPr lang="hu-HU" dirty="0" smtClean="0"/>
              <a:t> osztályon belül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968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1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3182" cy="6858000"/>
          </a:xfrm>
        </p:spPr>
        <p:txBody>
          <a:bodyPr>
            <a:normAutofit/>
          </a:bodyPr>
          <a:lstStyle/>
          <a:p>
            <a:pPr algn="ctr"/>
            <a:r>
              <a:rPr lang="hu-HU" sz="5400" dirty="0" smtClean="0"/>
              <a:t>Köszönjük a figyelmet!</a:t>
            </a:r>
            <a:endParaRPr lang="hu-HU" sz="5400" dirty="0"/>
          </a:p>
        </p:txBody>
      </p:sp>
    </p:spTree>
    <p:extLst>
      <p:ext uri="{BB962C8B-B14F-4D97-AF65-F5344CB8AC3E}">
        <p14:creationId xmlns:p14="http://schemas.microsoft.com/office/powerpoint/2010/main" val="283771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 smtClean="0"/>
              <a:t>Csanálosi Bálint:</a:t>
            </a:r>
          </a:p>
          <a:p>
            <a:endParaRPr lang="hu-HU" dirty="0"/>
          </a:p>
          <a:p>
            <a:r>
              <a:rPr lang="hu-HU" dirty="0"/>
              <a:t>Utasok kezelése.</a:t>
            </a:r>
          </a:p>
          <a:p>
            <a:r>
              <a:rPr lang="hu-HU" dirty="0"/>
              <a:t>Lehessen felvenni és tárolni az utasok adatait: név, cím, telefonszám</a:t>
            </a:r>
          </a:p>
          <a:p>
            <a:r>
              <a:rPr lang="hu-HU" dirty="0"/>
              <a:t>Utas adatainak módosítása utólag is megoldható legyen.</a:t>
            </a:r>
          </a:p>
          <a:p>
            <a:endParaRPr lang="hu-HU" dirty="0" smtClean="0"/>
          </a:p>
          <a:p>
            <a:r>
              <a:rPr lang="hu-HU" dirty="0" smtClean="0"/>
              <a:t>Utazások </a:t>
            </a:r>
            <a:r>
              <a:rPr lang="hu-HU" dirty="0"/>
              <a:t>adatainak kezelése</a:t>
            </a:r>
            <a:r>
              <a:rPr lang="hu-HU" dirty="0" smtClean="0"/>
              <a:t>.</a:t>
            </a:r>
            <a:endParaRPr lang="hu-HU" dirty="0"/>
          </a:p>
          <a:p>
            <a:r>
              <a:rPr lang="hu-HU" dirty="0"/>
              <a:t>Új út felvétele: úticél, ár, maximális létszám</a:t>
            </a:r>
          </a:p>
        </p:txBody>
      </p:sp>
    </p:spTree>
    <p:extLst>
      <p:ext uri="{BB962C8B-B14F-4D97-AF65-F5344CB8AC3E}">
        <p14:creationId xmlns:p14="http://schemas.microsoft.com/office/powerpoint/2010/main" val="124713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Száraz Bálint Csaba</a:t>
            </a:r>
            <a:r>
              <a:rPr lang="hu-HU" dirty="0" smtClean="0"/>
              <a:t>:</a:t>
            </a:r>
          </a:p>
          <a:p>
            <a:endParaRPr lang="hu-HU" dirty="0" smtClean="0"/>
          </a:p>
          <a:p>
            <a:r>
              <a:rPr lang="hu-HU" dirty="0"/>
              <a:t>Utazásokra jelentkezés</a:t>
            </a:r>
            <a:r>
              <a:rPr lang="hu-HU" dirty="0" smtClean="0"/>
              <a:t>.</a:t>
            </a:r>
            <a:endParaRPr lang="hu-HU" dirty="0"/>
          </a:p>
          <a:p>
            <a:r>
              <a:rPr lang="hu-HU" dirty="0"/>
              <a:t>Adott utas jelentkezése adott útra.</a:t>
            </a:r>
          </a:p>
          <a:p>
            <a:r>
              <a:rPr lang="hu-HU" dirty="0"/>
              <a:t>Befizetett előleg nyilvántartása.</a:t>
            </a:r>
          </a:p>
          <a:p>
            <a:r>
              <a:rPr lang="hu-HU" dirty="0"/>
              <a:t>Az előleg módosítható legyen, de nem lehet több, mint az út ára.</a:t>
            </a:r>
          </a:p>
          <a:p>
            <a:r>
              <a:rPr lang="hu-HU" dirty="0"/>
              <a:t>Utaslista nyomtatás állományba</a:t>
            </a:r>
          </a:p>
        </p:txBody>
      </p:sp>
    </p:spTree>
    <p:extLst>
      <p:ext uri="{BB962C8B-B14F-4D97-AF65-F5344CB8AC3E}">
        <p14:creationId xmlns:p14="http://schemas.microsoft.com/office/powerpoint/2010/main" val="303409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Adatszerkezet</a:t>
            </a:r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 rotWithShape="1">
          <a:blip r:embed="rId2"/>
          <a:srcRect b="2752"/>
          <a:stretch/>
        </p:blipFill>
        <p:spPr>
          <a:xfrm>
            <a:off x="4422370" y="2931978"/>
            <a:ext cx="6930736" cy="3817957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140484" y="2219497"/>
            <a:ext cx="211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u</a:t>
            </a:r>
            <a:r>
              <a:rPr lang="hu-HU" dirty="0" smtClean="0"/>
              <a:t>tasok.txt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01" y="2588829"/>
            <a:ext cx="5385892" cy="229187"/>
          </a:xfrm>
          <a:prstGeom prst="rect">
            <a:avLst/>
          </a:prstGeom>
        </p:spPr>
      </p:pic>
      <p:sp>
        <p:nvSpPr>
          <p:cNvPr id="12" name="Szövegdoboz 11"/>
          <p:cNvSpPr txBox="1"/>
          <p:nvPr/>
        </p:nvSpPr>
        <p:spPr>
          <a:xfrm>
            <a:off x="140484" y="2915171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u</a:t>
            </a:r>
            <a:r>
              <a:rPr lang="hu-HU" dirty="0" smtClean="0"/>
              <a:t>tazasok.txt</a:t>
            </a:r>
            <a:endParaRPr lang="hu-HU" dirty="0"/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01" y="3260319"/>
            <a:ext cx="3104082" cy="31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2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Menüsor megjelenése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/>
          <a:srcRect b="25125"/>
          <a:stretch/>
        </p:blipFill>
        <p:spPr>
          <a:xfrm>
            <a:off x="1066241" y="2809875"/>
            <a:ext cx="8842019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1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Utas felvétele</a:t>
            </a:r>
            <a:endParaRPr lang="hu-HU" dirty="0"/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976" y="2789156"/>
            <a:ext cx="5926887" cy="3075235"/>
          </a:xfrm>
          <a:prstGeom prst="rect">
            <a:avLst/>
          </a:prstGeom>
        </p:spPr>
      </p:pic>
      <p:pic>
        <p:nvPicPr>
          <p:cNvPr id="5" name="Tartalom helye 3"/>
          <p:cNvPicPr>
            <a:picLocks noChangeAspect="1"/>
          </p:cNvPicPr>
          <p:nvPr/>
        </p:nvPicPr>
        <p:blipFill rotWithShape="1">
          <a:blip r:embed="rId3"/>
          <a:srcRect b="63732"/>
          <a:stretch/>
        </p:blipFill>
        <p:spPr>
          <a:xfrm>
            <a:off x="6418306" y="2975957"/>
            <a:ext cx="5657315" cy="1438102"/>
          </a:xfrm>
          <a:prstGeom prst="rect">
            <a:avLst/>
          </a:prstGeom>
        </p:spPr>
      </p:pic>
      <p:pic>
        <p:nvPicPr>
          <p:cNvPr id="6" name="Tartalom helye 3"/>
          <p:cNvPicPr>
            <a:picLocks noChangeAspect="1"/>
          </p:cNvPicPr>
          <p:nvPr/>
        </p:nvPicPr>
        <p:blipFill rotWithShape="1">
          <a:blip r:embed="rId3"/>
          <a:srcRect t="65199"/>
          <a:stretch/>
        </p:blipFill>
        <p:spPr>
          <a:xfrm>
            <a:off x="6418306" y="4414059"/>
            <a:ext cx="5657315" cy="137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5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Utas adatainak módosítása</a:t>
            </a:r>
            <a:endParaRPr lang="hu-HU" dirty="0"/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622" y="2440953"/>
            <a:ext cx="6963257" cy="383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9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Utas adatainak, és utazásainak lekérése</a:t>
            </a:r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49582"/>
            <a:ext cx="12249320" cy="299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Utazáshoz tartozó utasok kiíratása állományba</a:t>
            </a:r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945101"/>
            <a:ext cx="12260264" cy="266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2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124</TotalTime>
  <Words>127</Words>
  <Application>Microsoft Office PowerPoint</Application>
  <PresentationFormat>Szélesvásznú</PresentationFormat>
  <Paragraphs>34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Berlin</vt:lpstr>
      <vt:lpstr>Utazásszervezés program</vt:lpstr>
      <vt:lpstr>Feladatok:</vt:lpstr>
      <vt:lpstr>Feladatok:</vt:lpstr>
      <vt:lpstr>Adatszerkezet</vt:lpstr>
      <vt:lpstr>Menüsor megjelenése</vt:lpstr>
      <vt:lpstr>Utas felvétele</vt:lpstr>
      <vt:lpstr>Utas adatainak módosítása</vt:lpstr>
      <vt:lpstr>Utas adatainak, és utazásainak lekérése</vt:lpstr>
      <vt:lpstr>Utazáshoz tartozó utasok kiíratása állományba</vt:lpstr>
      <vt:lpstr>Utazás felvétele</vt:lpstr>
      <vt:lpstr>Jelentkezés utazásra</vt:lpstr>
      <vt:lpstr>Jelentkezés utazásra</vt:lpstr>
      <vt:lpstr>Köszönjük a figyelmet!</vt:lpstr>
    </vt:vector>
  </TitlesOfParts>
  <Company>MSZC Kandó Kálmán Informatikai Technikum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Utazásszervezés program</dc:title>
  <dc:creator>Csanálosi Bálint</dc:creator>
  <cp:lastModifiedBy>Száraz Bálint Csaba</cp:lastModifiedBy>
  <cp:revision>14</cp:revision>
  <dcterms:created xsi:type="dcterms:W3CDTF">2023-05-25T07:12:49Z</dcterms:created>
  <dcterms:modified xsi:type="dcterms:W3CDTF">2023-05-26T07:58:24Z</dcterms:modified>
</cp:coreProperties>
</file>