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58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00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26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00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67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07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89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3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7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85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8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9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8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13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5577-F1EC-4019-8104-6E6F4EDD9822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40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Utazásszervezés program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Készítette: Száraz Bálint Csaba</a:t>
            </a:r>
          </a:p>
          <a:p>
            <a:r>
              <a:rPr lang="hu-HU" dirty="0"/>
              <a:t> </a:t>
            </a:r>
            <a:r>
              <a:rPr lang="hu-HU" dirty="0" smtClean="0"/>
              <a:t>  Csanálosi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 felvétele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35" y="2790825"/>
            <a:ext cx="7669231" cy="329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979" y="2931729"/>
            <a:ext cx="6219248" cy="291433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" y="2336873"/>
            <a:ext cx="5621105" cy="410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37" y="1968063"/>
            <a:ext cx="6705628" cy="480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3182" cy="685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/>
              <a:t>Köszönjük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28377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Csanálosi Bálint:</a:t>
            </a:r>
          </a:p>
          <a:p>
            <a:endParaRPr lang="hu-HU" dirty="0"/>
          </a:p>
          <a:p>
            <a:r>
              <a:rPr lang="hu-HU" dirty="0"/>
              <a:t>Utasok kezelése.</a:t>
            </a:r>
          </a:p>
          <a:p>
            <a:r>
              <a:rPr lang="hu-HU" dirty="0"/>
              <a:t>Lehessen felvenni és tárolni az utasok adatait: név, cím, telefonszám</a:t>
            </a:r>
          </a:p>
          <a:p>
            <a:r>
              <a:rPr lang="hu-HU" dirty="0"/>
              <a:t>Utas adatainak módosítása utólag is megoldható legyen.</a:t>
            </a:r>
          </a:p>
          <a:p>
            <a:endParaRPr lang="hu-HU" dirty="0" smtClean="0"/>
          </a:p>
          <a:p>
            <a:r>
              <a:rPr lang="hu-HU" dirty="0" smtClean="0"/>
              <a:t>Utazások </a:t>
            </a:r>
            <a:r>
              <a:rPr lang="hu-HU" dirty="0"/>
              <a:t>adatainak kezelése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Új út felvétele: úticél, ár, maximális létszám</a:t>
            </a:r>
          </a:p>
        </p:txBody>
      </p:sp>
    </p:spTree>
    <p:extLst>
      <p:ext uri="{BB962C8B-B14F-4D97-AF65-F5344CB8AC3E}">
        <p14:creationId xmlns:p14="http://schemas.microsoft.com/office/powerpoint/2010/main" val="1247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Száraz Bálint Csaba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Utazásokra jelentkezés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Adott utas jelentkezése adott útra.</a:t>
            </a:r>
          </a:p>
          <a:p>
            <a:r>
              <a:rPr lang="hu-HU" dirty="0"/>
              <a:t>Befizetett előleg nyilvántartása.</a:t>
            </a:r>
          </a:p>
          <a:p>
            <a:r>
              <a:rPr lang="hu-HU" dirty="0"/>
              <a:t>Az előleg módosítható legyen, de nem lehet több, mint az út ára.</a:t>
            </a:r>
          </a:p>
          <a:p>
            <a:r>
              <a:rPr lang="hu-HU" dirty="0"/>
              <a:t>Utaslista nyomtatás állományba</a:t>
            </a:r>
          </a:p>
        </p:txBody>
      </p:sp>
    </p:spTree>
    <p:extLst>
      <p:ext uri="{BB962C8B-B14F-4D97-AF65-F5344CB8AC3E}">
        <p14:creationId xmlns:p14="http://schemas.microsoft.com/office/powerpoint/2010/main" val="30340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44360"/>
            <a:ext cx="6867870" cy="481364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186" y="2044360"/>
            <a:ext cx="5666814" cy="323135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870" y="6238851"/>
            <a:ext cx="5314360" cy="6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Menüsor megjelenése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b="25125"/>
          <a:stretch/>
        </p:blipFill>
        <p:spPr>
          <a:xfrm>
            <a:off x="1066241" y="2809875"/>
            <a:ext cx="884201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felvétele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333" y="2573712"/>
            <a:ext cx="7231836" cy="36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adatainak módosítása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622" y="2440953"/>
            <a:ext cx="6963257" cy="38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 adatainak, és utazásainak lekérése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320" y="2724150"/>
            <a:ext cx="12249320" cy="29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Utazáshoz tartozó utasok kiíratása állományba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945101"/>
            <a:ext cx="12260264" cy="26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</TotalTime>
  <Words>121</Words>
  <Application>Microsoft Office PowerPoint</Application>
  <PresentationFormat>Szélesvásznú</PresentationFormat>
  <Paragraphs>31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Utazásszervezés program</vt:lpstr>
      <vt:lpstr>Feladatok:</vt:lpstr>
      <vt:lpstr>Feladatok:</vt:lpstr>
      <vt:lpstr>Adatszerkezetek</vt:lpstr>
      <vt:lpstr>Menüsor megjelenése</vt:lpstr>
      <vt:lpstr>Utas felvétele</vt:lpstr>
      <vt:lpstr>Utas adatainak módosítása</vt:lpstr>
      <vt:lpstr>Utas adatainak, és utazásainak lekérése</vt:lpstr>
      <vt:lpstr>Utazáshoz tartozó utasok kiíratása állományba</vt:lpstr>
      <vt:lpstr>Utazás felvétele</vt:lpstr>
      <vt:lpstr>Jelentkezés utazásra</vt:lpstr>
      <vt:lpstr>Jelentkezés utazásra</vt:lpstr>
      <vt:lpstr>Jelentkezés utazásra</vt:lpstr>
      <vt:lpstr>Köszönjük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Utazásszervezés program</dc:title>
  <dc:creator>Csanálosi Bálint</dc:creator>
  <cp:lastModifiedBy>Csanálosi Bálint</cp:lastModifiedBy>
  <cp:revision>9</cp:revision>
  <dcterms:created xsi:type="dcterms:W3CDTF">2023-05-25T07:12:49Z</dcterms:created>
  <dcterms:modified xsi:type="dcterms:W3CDTF">2023-05-25T08:29:07Z</dcterms:modified>
</cp:coreProperties>
</file>