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1" r:id="rId2"/>
    <p:sldId id="324" r:id="rId3"/>
    <p:sldId id="326" r:id="rId4"/>
    <p:sldId id="328" r:id="rId5"/>
    <p:sldId id="327" r:id="rId6"/>
    <p:sldId id="325" r:id="rId7"/>
  </p:sldIdLst>
  <p:sldSz cx="12192000" cy="6858000"/>
  <p:notesSz cx="6858000" cy="9144000"/>
  <p:embeddedFontLst>
    <p:embeddedFont>
      <p:font typeface="等线" panose="02010600030101010101" charset="-122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simsun" panose="02010600030101010101" pitchFamily="2" charset="-122"/>
      <p:regular r:id="rId16"/>
    </p:embeddedFont>
    <p:embeddedFont>
      <p:font typeface="BrowalliaUPC" panose="020B0604020202020204" pitchFamily="34" charset="-34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  <p15:guide id="17" pos="4747" userDrawn="1">
          <p15:clr>
            <a:srgbClr val="A4A3A4"/>
          </p15:clr>
        </p15:guide>
        <p15:guide id="18" pos="2933" userDrawn="1">
          <p15:clr>
            <a:srgbClr val="A4A3A4"/>
          </p15:clr>
        </p15:guide>
        <p15:guide id="19" pos="1799" userDrawn="1">
          <p15:clr>
            <a:srgbClr val="A4A3A4"/>
          </p15:clr>
        </p15:guide>
        <p15:guide id="20" pos="710" userDrawn="1">
          <p15:clr>
            <a:srgbClr val="A4A3A4"/>
          </p15:clr>
        </p15:guide>
        <p15:guide id="21" pos="6970" userDrawn="1">
          <p15:clr>
            <a:srgbClr val="A4A3A4"/>
          </p15:clr>
        </p15:guide>
        <p15:guide id="22" orient="horz" pos="3861" userDrawn="1">
          <p15:clr>
            <a:srgbClr val="A4A3A4"/>
          </p15:clr>
        </p15:guide>
        <p15:guide id="23" orient="horz" pos="459" userDrawn="1">
          <p15:clr>
            <a:srgbClr val="A4A3A4"/>
          </p15:clr>
        </p15:guide>
        <p15:guide id="24" pos="5881" userDrawn="1">
          <p15:clr>
            <a:srgbClr val="A4A3A4"/>
          </p15:clr>
        </p15:guide>
        <p15:guide id="25" orient="horz" pos="2296" userDrawn="1">
          <p15:clr>
            <a:srgbClr val="A4A3A4"/>
          </p15:clr>
        </p15:guide>
        <p15:guide id="26" orient="horz" pos="2024" userDrawn="1">
          <p15:clr>
            <a:srgbClr val="A4A3A4"/>
          </p15:clr>
        </p15:guide>
        <p15:guide id="27" orient="horz" pos="2364" userDrawn="1">
          <p15:clr>
            <a:srgbClr val="A4A3A4"/>
          </p15:clr>
        </p15:guide>
        <p15:guide id="28" orient="horz" pos="1956" userDrawn="1">
          <p15:clr>
            <a:srgbClr val="A4A3A4"/>
          </p15:clr>
        </p15:guide>
        <p15:guide id="29" pos="121" userDrawn="1">
          <p15:clr>
            <a:srgbClr val="A4A3A4"/>
          </p15:clr>
        </p15:guide>
        <p15:guide id="30" pos="75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5B9BD5"/>
    <a:srgbClr val="D1AA73"/>
    <a:srgbClr val="534C49"/>
    <a:srgbClr val="E7CF8F"/>
    <a:srgbClr val="CCCCCC"/>
    <a:srgbClr val="EBD79A"/>
    <a:srgbClr val="09090C"/>
    <a:srgbClr val="EFEFEF"/>
    <a:srgbClr val="EDD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337" autoAdjust="0"/>
  </p:normalViewPr>
  <p:slideViewPr>
    <p:cSldViewPr snapToGrid="0" showGuides="1">
      <p:cViewPr varScale="1">
        <p:scale>
          <a:sx n="69" d="100"/>
          <a:sy n="69" d="100"/>
        </p:scale>
        <p:origin x="708" y="60"/>
      </p:cViewPr>
      <p:guideLst>
        <p:guide pos="3840"/>
        <p:guide orient="horz" pos="2160"/>
        <p:guide pos="4747"/>
        <p:guide pos="2933"/>
        <p:guide pos="1799"/>
        <p:guide pos="710"/>
        <p:guide pos="6970"/>
        <p:guide orient="horz" pos="3861"/>
        <p:guide orient="horz" pos="459"/>
        <p:guide pos="5881"/>
        <p:guide orient="horz" pos="2296"/>
        <p:guide orient="horz" pos="2024"/>
        <p:guide orient="horz" pos="2364"/>
        <p:guide orient="horz" pos="195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3E7FC-7750-4077-B788-F79D86962DE3}" type="datetimeFigureOut">
              <a:rPr lang="zh-CN" altLang="en-US" smtClean="0"/>
              <a:t>2016/12/11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6FD6-6ED6-480B-9354-748E4F80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48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E456D-83FB-4C39-81EF-00E0CA386978}" type="datetimeFigureOut">
              <a:rPr lang="zh-CN" altLang="en-US" smtClean="0"/>
              <a:t>2016/12/11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2D475-1346-46DB-B471-206D4B526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4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4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ABD9-1B29-4A83-B153-EDAAA498EEEE}" type="datetimeFigureOut">
              <a:rPr lang="zh-CN" altLang="en-US" smtClean="0"/>
              <a:pPr/>
              <a:t>2016/12/11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2747945" y="1477245"/>
            <a:ext cx="2146859" cy="6511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</a:rPr>
              <a:t>       XML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7321804" y="1417285"/>
            <a:ext cx="2146859" cy="6511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</a:rPr>
              <a:t>V2</a:t>
            </a:r>
            <a:r>
              <a:rPr lang="zh-CN" altLang="en-US" sz="1400" dirty="0">
                <a:solidFill>
                  <a:prstClr val="black"/>
                </a:solidFill>
              </a:rPr>
              <a:t>或</a:t>
            </a:r>
            <a:r>
              <a:rPr lang="en-US" altLang="zh-CN" sz="1400" dirty="0">
                <a:solidFill>
                  <a:prstClr val="black"/>
                </a:solidFill>
              </a:rPr>
              <a:t>V3</a:t>
            </a:r>
            <a:r>
              <a:rPr lang="zh-CN" altLang="en-US" sz="1400" dirty="0">
                <a:solidFill>
                  <a:prstClr val="black"/>
                </a:solidFill>
              </a:rPr>
              <a:t>数据</a:t>
            </a:r>
          </a:p>
        </p:txBody>
      </p:sp>
      <p:sp>
        <p:nvSpPr>
          <p:cNvPr id="10" name="左箭头 9"/>
          <p:cNvSpPr/>
          <p:nvPr/>
        </p:nvSpPr>
        <p:spPr>
          <a:xfrm>
            <a:off x="7228166" y="2233285"/>
            <a:ext cx="2146859" cy="59986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</a:rPr>
              <a:t>V2</a:t>
            </a:r>
            <a:r>
              <a:rPr lang="zh-CN" altLang="en-US" sz="1400" dirty="0">
                <a:solidFill>
                  <a:prstClr val="black"/>
                </a:solidFill>
              </a:rPr>
              <a:t>或</a:t>
            </a:r>
            <a:r>
              <a:rPr lang="en-US" altLang="zh-CN" sz="1400" dirty="0">
                <a:solidFill>
                  <a:prstClr val="black"/>
                </a:solidFill>
              </a:rPr>
              <a:t>V3</a:t>
            </a:r>
            <a:r>
              <a:rPr lang="zh-CN" altLang="en-US" sz="1400" dirty="0">
                <a:solidFill>
                  <a:prstClr val="black"/>
                </a:solidFill>
              </a:rPr>
              <a:t>数据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747944" y="2233285"/>
            <a:ext cx="2146859" cy="59986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</a:rPr>
              <a:t>XML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3" name="AutoShape 134"/>
          <p:cNvSpPr>
            <a:spLocks noChangeArrowheads="1"/>
          </p:cNvSpPr>
          <p:nvPr/>
        </p:nvSpPr>
        <p:spPr bwMode="auto">
          <a:xfrm>
            <a:off x="1625733" y="3174267"/>
            <a:ext cx="513825" cy="1348919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prstClr val="black"/>
                </a:solidFill>
                <a:latin typeface="+mn-lt"/>
                <a:ea typeface="+mn-ea"/>
              </a:rPr>
              <a:t>数据交换</a:t>
            </a:r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2603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心电适配器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业务架构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603654" y="1177441"/>
            <a:ext cx="1495426" cy="1835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022897" y="1177443"/>
            <a:ext cx="2153757" cy="1835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管理系统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数据适配器程序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00471" y="1177442"/>
            <a:ext cx="1495426" cy="1835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电管理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15318" y="4665086"/>
            <a:ext cx="1495426" cy="11929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3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180"/>
          <p:cNvSpPr>
            <a:spLocks noChangeArrowheads="1"/>
          </p:cNvSpPr>
          <p:nvPr/>
        </p:nvSpPr>
        <p:spPr bwMode="auto">
          <a:xfrm>
            <a:off x="9481316" y="1166766"/>
            <a:ext cx="1923508" cy="35343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数据交换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180"/>
          <p:cNvSpPr>
            <a:spLocks noChangeArrowheads="1"/>
          </p:cNvSpPr>
          <p:nvPr/>
        </p:nvSpPr>
        <p:spPr bwMode="auto">
          <a:xfrm>
            <a:off x="7319859" y="1166767"/>
            <a:ext cx="1923508" cy="35343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180"/>
          <p:cNvSpPr>
            <a:spLocks noChangeArrowheads="1"/>
          </p:cNvSpPr>
          <p:nvPr/>
        </p:nvSpPr>
        <p:spPr bwMode="auto">
          <a:xfrm>
            <a:off x="692723" y="665758"/>
            <a:ext cx="6040582" cy="46068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整体层次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2603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心电适配器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技术架构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2821" y="4023721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存储层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768633" y="4023721"/>
            <a:ext cx="3798415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02821" y="3319183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访问层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768633" y="3319183"/>
            <a:ext cx="3798415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Doma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02820" y="2614645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数据转化层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768632" y="2614645"/>
            <a:ext cx="3798416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消息适配器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02820" y="1205569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服务层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755931" y="1221778"/>
            <a:ext cx="3798416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91251" y="1926551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755931" y="1926551"/>
            <a:ext cx="3798416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945664" y="1178394"/>
            <a:ext cx="304800" cy="3522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550615" y="1743847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HL7V2.x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557808" y="2631089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HL7V3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557808" y="3560438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互联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互通测评标准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786119" y="1744381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TCP Socket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786119" y="2631089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WMQ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188119" y="678873"/>
            <a:ext cx="5841178" cy="544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3886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心电适配器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检查申请单查询流程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23093" y="1202919"/>
            <a:ext cx="5202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Webservice:SZBJOmgO19QueryWebserviceImpl?wsdl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53844" y="3014384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心电系统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708492" y="1793571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查询条件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710084" y="1782496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解析成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710084" y="2834960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组装成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V2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查询条件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069258" y="2834960"/>
            <a:ext cx="2209079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（适配器模拟）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39" idx="3"/>
            <a:endCxn id="40" idx="1"/>
          </p:cNvCxnSpPr>
          <p:nvPr/>
        </p:nvCxnSpPr>
        <p:spPr>
          <a:xfrm flipV="1">
            <a:off x="4419600" y="2134765"/>
            <a:ext cx="1290484" cy="1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0" idx="2"/>
            <a:endCxn id="41" idx="0"/>
          </p:cNvCxnSpPr>
          <p:nvPr/>
        </p:nvCxnSpPr>
        <p:spPr>
          <a:xfrm>
            <a:off x="6565638" y="2487034"/>
            <a:ext cx="0" cy="34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2" idx="2"/>
            <a:endCxn id="48" idx="3"/>
          </p:cNvCxnSpPr>
          <p:nvPr/>
        </p:nvCxnSpPr>
        <p:spPr>
          <a:xfrm flipH="1">
            <a:off x="7400418" y="3539498"/>
            <a:ext cx="2773380" cy="8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689310" y="4008177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获取到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V2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申请单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49"/>
          <p:cNvCxnSpPr>
            <a:stCxn id="48" idx="2"/>
            <a:endCxn id="52" idx="0"/>
          </p:cNvCxnSpPr>
          <p:nvPr/>
        </p:nvCxnSpPr>
        <p:spPr>
          <a:xfrm>
            <a:off x="6544864" y="4712715"/>
            <a:ext cx="0" cy="34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689310" y="5060641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解析成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708492" y="5057391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组装成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申请单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>
            <a:stCxn id="32" idx="3"/>
            <a:endCxn id="39" idx="1"/>
          </p:cNvCxnSpPr>
          <p:nvPr/>
        </p:nvCxnSpPr>
        <p:spPr>
          <a:xfrm flipV="1">
            <a:off x="1667746" y="2145840"/>
            <a:ext cx="1040746" cy="12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8" idx="1"/>
            <a:endCxn id="32" idx="2"/>
          </p:cNvCxnSpPr>
          <p:nvPr/>
        </p:nvCxnSpPr>
        <p:spPr>
          <a:xfrm flipH="1" flipV="1">
            <a:off x="1010795" y="3718922"/>
            <a:ext cx="1697697" cy="169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42" idx="1"/>
          </p:cNvCxnSpPr>
          <p:nvPr/>
        </p:nvCxnSpPr>
        <p:spPr>
          <a:xfrm>
            <a:off x="7447485" y="3187229"/>
            <a:ext cx="162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2" idx="1"/>
            <a:endCxn id="58" idx="3"/>
          </p:cNvCxnSpPr>
          <p:nvPr/>
        </p:nvCxnSpPr>
        <p:spPr>
          <a:xfrm flipH="1" flipV="1">
            <a:off x="4419600" y="5409660"/>
            <a:ext cx="1269710" cy="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705924" y="1749268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zuoyeFont_mathFont"/>
              </a:rPr>
              <a:t>②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107595" y="21287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①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577917" y="25230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zuoyeFont_mathFont"/>
              </a:rPr>
              <a:t>③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7653499" y="28511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zuoyeFont_mathFont"/>
              </a:rPr>
              <a:t>④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655364" y="38235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zuoyeFont_mathFont"/>
              </a:rPr>
              <a:t>⑤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577917" y="47608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⑥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833756" y="50134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⑦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272220" y="46441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1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188119" y="678873"/>
            <a:ext cx="5841178" cy="544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适配器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3886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心电适配器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检查申请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单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推送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流程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7718" y="1247122"/>
            <a:ext cx="524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Webservice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SZBJOmgO19PushWebserviceImpl?wsdl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53844" y="3014384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心电系统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708492" y="1793571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返回结果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710084" y="1782496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解析成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710084" y="2834960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组装成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V2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返回结果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069258" y="2834960"/>
            <a:ext cx="2209079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HIS</a:t>
            </a: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soapUI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模拟）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39" idx="3"/>
            <a:endCxn id="40" idx="1"/>
          </p:cNvCxnSpPr>
          <p:nvPr/>
        </p:nvCxnSpPr>
        <p:spPr>
          <a:xfrm flipV="1">
            <a:off x="4419600" y="2134765"/>
            <a:ext cx="1290484" cy="1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0" idx="2"/>
            <a:endCxn id="41" idx="0"/>
          </p:cNvCxnSpPr>
          <p:nvPr/>
        </p:nvCxnSpPr>
        <p:spPr>
          <a:xfrm>
            <a:off x="6565638" y="2487034"/>
            <a:ext cx="0" cy="34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2" idx="2"/>
            <a:endCxn id="48" idx="3"/>
          </p:cNvCxnSpPr>
          <p:nvPr/>
        </p:nvCxnSpPr>
        <p:spPr>
          <a:xfrm flipH="1">
            <a:off x="7400418" y="3539498"/>
            <a:ext cx="2773380" cy="8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689310" y="4008177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V2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申请单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49"/>
          <p:cNvCxnSpPr>
            <a:stCxn id="48" idx="2"/>
            <a:endCxn id="52" idx="0"/>
          </p:cNvCxnSpPr>
          <p:nvPr/>
        </p:nvCxnSpPr>
        <p:spPr>
          <a:xfrm>
            <a:off x="6544864" y="4712715"/>
            <a:ext cx="0" cy="34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689310" y="5060641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解析成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708492" y="5057391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组装成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申请单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>
            <a:stCxn id="32" idx="3"/>
            <a:endCxn id="39" idx="1"/>
          </p:cNvCxnSpPr>
          <p:nvPr/>
        </p:nvCxnSpPr>
        <p:spPr>
          <a:xfrm flipV="1">
            <a:off x="1667746" y="2145840"/>
            <a:ext cx="1040746" cy="12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8" idx="1"/>
            <a:endCxn id="32" idx="2"/>
          </p:cNvCxnSpPr>
          <p:nvPr/>
        </p:nvCxnSpPr>
        <p:spPr>
          <a:xfrm flipH="1" flipV="1">
            <a:off x="1010795" y="3718922"/>
            <a:ext cx="1697697" cy="169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42" idx="1"/>
          </p:cNvCxnSpPr>
          <p:nvPr/>
        </p:nvCxnSpPr>
        <p:spPr>
          <a:xfrm>
            <a:off x="7447485" y="3187229"/>
            <a:ext cx="162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2" idx="1"/>
            <a:endCxn id="58" idx="3"/>
          </p:cNvCxnSpPr>
          <p:nvPr/>
        </p:nvCxnSpPr>
        <p:spPr>
          <a:xfrm flipH="1" flipV="1">
            <a:off x="4419600" y="5409660"/>
            <a:ext cx="1269710" cy="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6577917" y="4737090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zuoyeFont_mathFont"/>
              </a:rPr>
              <a:t>②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507108" y="37868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①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733478" y="50403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zuoyeFont_mathFont"/>
              </a:rPr>
              <a:t>③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209213" y="45280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zuoyeFont_mathFont"/>
              </a:rPr>
              <a:t>④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166642" y="21347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zuoyeFont_mathFont"/>
              </a:rPr>
              <a:t>⑤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4750516" y="17455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⑥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6606153" y="25358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⑦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7516541" y="27562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3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188119" y="793553"/>
            <a:ext cx="5841178" cy="5331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心电适配器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414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心电适配器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医嘱执行状态推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送流程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7718" y="1247122"/>
            <a:ext cx="4935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Webservice:SZBJOrgO20PushWebserviceImpl?wsdl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53844" y="3014384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心电系统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708492" y="1793571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医嘱执行状态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710084" y="1782496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解析成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710084" y="2834960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V2</a:t>
            </a: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医嘱执行状态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069258" y="2834960"/>
            <a:ext cx="2209079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（适配器模拟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39" idx="3"/>
            <a:endCxn id="40" idx="1"/>
          </p:cNvCxnSpPr>
          <p:nvPr/>
        </p:nvCxnSpPr>
        <p:spPr>
          <a:xfrm flipV="1">
            <a:off x="4419600" y="2134765"/>
            <a:ext cx="1290484" cy="1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0" idx="2"/>
            <a:endCxn id="41" idx="0"/>
          </p:cNvCxnSpPr>
          <p:nvPr/>
        </p:nvCxnSpPr>
        <p:spPr>
          <a:xfrm>
            <a:off x="6565638" y="2487034"/>
            <a:ext cx="0" cy="34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2" idx="2"/>
            <a:endCxn id="48" idx="3"/>
          </p:cNvCxnSpPr>
          <p:nvPr/>
        </p:nvCxnSpPr>
        <p:spPr>
          <a:xfrm flipH="1">
            <a:off x="7400418" y="3539498"/>
            <a:ext cx="2773380" cy="8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689310" y="4008177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V2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返回结果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49"/>
          <p:cNvCxnSpPr>
            <a:stCxn id="48" idx="2"/>
            <a:endCxn id="52" idx="0"/>
          </p:cNvCxnSpPr>
          <p:nvPr/>
        </p:nvCxnSpPr>
        <p:spPr>
          <a:xfrm>
            <a:off x="6544864" y="4712715"/>
            <a:ext cx="0" cy="34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689310" y="5060641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解析成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708492" y="5057391"/>
            <a:ext cx="1711108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组装成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返回结果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>
            <a:stCxn id="32" idx="3"/>
            <a:endCxn id="39" idx="1"/>
          </p:cNvCxnSpPr>
          <p:nvPr/>
        </p:nvCxnSpPr>
        <p:spPr>
          <a:xfrm flipV="1">
            <a:off x="1667746" y="2145840"/>
            <a:ext cx="1040746" cy="12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8" idx="1"/>
            <a:endCxn id="32" idx="2"/>
          </p:cNvCxnSpPr>
          <p:nvPr/>
        </p:nvCxnSpPr>
        <p:spPr>
          <a:xfrm flipH="1" flipV="1">
            <a:off x="1010795" y="3718922"/>
            <a:ext cx="1697697" cy="169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42" idx="1"/>
          </p:cNvCxnSpPr>
          <p:nvPr/>
        </p:nvCxnSpPr>
        <p:spPr>
          <a:xfrm>
            <a:off x="7447485" y="3187229"/>
            <a:ext cx="162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2" idx="1"/>
            <a:endCxn id="58" idx="3"/>
          </p:cNvCxnSpPr>
          <p:nvPr/>
        </p:nvCxnSpPr>
        <p:spPr>
          <a:xfrm flipH="1" flipV="1">
            <a:off x="4419600" y="5409660"/>
            <a:ext cx="1269710" cy="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188119" y="26938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93210" y="17879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65638" y="25092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86874" y="284888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④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86874" y="38235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65638" y="47408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59656" y="50403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88119" y="45642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⑧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6830" y="393442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注意：检查报告的推送流程跟医嘱执行状态推送类似。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34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983672" y="715072"/>
            <a:ext cx="7758545" cy="4660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2603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心电适配器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系统部署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27763" y="2901112"/>
            <a:ext cx="1564423" cy="8312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596654" y="4319537"/>
            <a:ext cx="1231895" cy="8569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……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818281" y="4443903"/>
            <a:ext cx="2053770" cy="565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180"/>
          <p:cNvSpPr>
            <a:spLocks noChangeArrowheads="1"/>
          </p:cNvSpPr>
          <p:nvPr/>
        </p:nvSpPr>
        <p:spPr bwMode="auto">
          <a:xfrm>
            <a:off x="3434274" y="1222745"/>
            <a:ext cx="4795325" cy="26624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心电</a:t>
            </a:r>
            <a:r>
              <a:rPr kumimoji="0"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700240" y="1665041"/>
            <a:ext cx="2110034" cy="678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心电管理系统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700240" y="2960701"/>
            <a:ext cx="2110034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心电管理系统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数据适配器程序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磁盘 73"/>
          <p:cNvSpPr/>
          <p:nvPr/>
        </p:nvSpPr>
        <p:spPr>
          <a:xfrm>
            <a:off x="6634660" y="1563800"/>
            <a:ext cx="1414965" cy="88102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43" idx="2"/>
            <a:endCxn id="49" idx="0"/>
          </p:cNvCxnSpPr>
          <p:nvPr/>
        </p:nvCxnSpPr>
        <p:spPr>
          <a:xfrm>
            <a:off x="4755257" y="2343588"/>
            <a:ext cx="0" cy="617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4" idx="2"/>
            <a:endCxn id="43" idx="3"/>
          </p:cNvCxnSpPr>
          <p:nvPr/>
        </p:nvCxnSpPr>
        <p:spPr>
          <a:xfrm flipH="1">
            <a:off x="5810274" y="2004314"/>
            <a:ext cx="824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" idx="6"/>
            <a:endCxn id="49" idx="1"/>
          </p:cNvCxnSpPr>
          <p:nvPr/>
        </p:nvCxnSpPr>
        <p:spPr>
          <a:xfrm flipV="1">
            <a:off x="2892186" y="3312970"/>
            <a:ext cx="808054" cy="3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4" idx="0"/>
            <a:endCxn id="24" idx="2"/>
          </p:cNvCxnSpPr>
          <p:nvPr/>
        </p:nvCxnSpPr>
        <p:spPr>
          <a:xfrm flipH="1" flipV="1">
            <a:off x="5831937" y="3885161"/>
            <a:ext cx="13229" cy="558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</TotalTime>
  <Words>273</Words>
  <Application>Microsoft Office PowerPoint</Application>
  <PresentationFormat>宽屏</PresentationFormat>
  <Paragraphs>154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宋体</vt:lpstr>
      <vt:lpstr>等线</vt:lpstr>
      <vt:lpstr>zuoyeFont_mathFont</vt:lpstr>
      <vt:lpstr>Calibri</vt:lpstr>
      <vt:lpstr>simsun</vt:lpstr>
      <vt:lpstr>BrowalliaUPC</vt:lpstr>
      <vt:lpstr>Arial</vt:lpstr>
      <vt:lpstr>Times New Roman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姚会新</dc:creator>
  <cp:lastModifiedBy>AutoBVT</cp:lastModifiedBy>
  <cp:revision>622</cp:revision>
  <dcterms:created xsi:type="dcterms:W3CDTF">2015-07-31T08:22:33Z</dcterms:created>
  <dcterms:modified xsi:type="dcterms:W3CDTF">2016-12-10T17:16:46Z</dcterms:modified>
</cp:coreProperties>
</file>