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3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1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5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9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0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0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9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9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A6062-3B1A-47B6-91E8-30210067E5F4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2BDD-B4B7-4879-87F3-710C270D1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预览测试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预览测试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59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预览测试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预览测试</a:t>
            </a:r>
            <a:r>
              <a:rPr lang="en-US" altLang="zh-CN" dirty="0" smtClean="0"/>
              <a:t>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3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预览测试</vt:lpstr>
      <vt:lpstr>预览测试2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预览测试</dc:title>
  <dc:creator>Admin</dc:creator>
  <cp:lastModifiedBy>Admin</cp:lastModifiedBy>
  <cp:revision>1</cp:revision>
  <dcterms:created xsi:type="dcterms:W3CDTF">2019-12-26T10:20:44Z</dcterms:created>
  <dcterms:modified xsi:type="dcterms:W3CDTF">2019-12-26T10:21:13Z</dcterms:modified>
</cp:coreProperties>
</file>