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AE5D-FF32-436A-BEFD-13A29DE787CC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E97D-E54C-431A-B730-889B8B9E4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7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AE5D-FF32-436A-BEFD-13A29DE787CC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E97D-E54C-431A-B730-889B8B9E4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16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AE5D-FF32-436A-BEFD-13A29DE787CC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E97D-E54C-431A-B730-889B8B9E4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3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AE5D-FF32-436A-BEFD-13A29DE787CC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E97D-E54C-431A-B730-889B8B9E4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9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AE5D-FF32-436A-BEFD-13A29DE787CC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E97D-E54C-431A-B730-889B8B9E4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3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AE5D-FF32-436A-BEFD-13A29DE787CC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E97D-E54C-431A-B730-889B8B9E4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15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AE5D-FF32-436A-BEFD-13A29DE787CC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E97D-E54C-431A-B730-889B8B9E4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5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AE5D-FF32-436A-BEFD-13A29DE787CC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E97D-E54C-431A-B730-889B8B9E4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6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AE5D-FF32-436A-BEFD-13A29DE787CC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E97D-E54C-431A-B730-889B8B9E4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58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AE5D-FF32-436A-BEFD-13A29DE787CC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E97D-E54C-431A-B730-889B8B9E4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72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AE5D-FF32-436A-BEFD-13A29DE787CC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E97D-E54C-431A-B730-889B8B9E4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25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3AE5D-FF32-436A-BEFD-13A29DE787CC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AE97D-E54C-431A-B730-889B8B9E4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3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423416" y="240792"/>
            <a:ext cx="1389888" cy="5029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结果输出类型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423416" y="899160"/>
            <a:ext cx="1389888" cy="5029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硬件设置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423416" y="1569720"/>
            <a:ext cx="1389888" cy="5029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硬件操作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423416" y="2407920"/>
            <a:ext cx="1389888" cy="5029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硬件结果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423416" y="3386328"/>
            <a:ext cx="1389888" cy="5029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结果输出类型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423416" y="4200144"/>
            <a:ext cx="1389888" cy="5029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软件设置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423416" y="5013960"/>
            <a:ext cx="1389888" cy="5029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软件操作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423416" y="5827776"/>
            <a:ext cx="1389888" cy="5029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软件结果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514344" y="5827776"/>
            <a:ext cx="1389888" cy="5029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291584" y="801624"/>
            <a:ext cx="1389888" cy="5029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结果输出类型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291584" y="1821180"/>
            <a:ext cx="1389888" cy="5029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吸收谱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028944" y="1821180"/>
            <a:ext cx="1389888" cy="5029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背景谱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028944" y="2586228"/>
            <a:ext cx="1389888" cy="5029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样品谱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028944" y="3351276"/>
            <a:ext cx="1389888" cy="5029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参考谱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10119360" y="1784604"/>
            <a:ext cx="1389888" cy="5029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暗电流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8074152" y="1799844"/>
            <a:ext cx="1389888" cy="5029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原始谱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30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11224" y="1094232"/>
            <a:ext cx="1389888" cy="5029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背景谱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43072" y="1094232"/>
            <a:ext cx="1389888" cy="5029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采集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667000" y="3319272"/>
            <a:ext cx="1389888" cy="5029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有效期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277112" y="2039112"/>
            <a:ext cx="1389888" cy="5029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加载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099304" y="1094232"/>
            <a:ext cx="1389888" cy="5029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采集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70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46632" y="1030224"/>
            <a:ext cx="2182368" cy="17952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光源：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强度：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0=</a:t>
            </a:r>
            <a:r>
              <a:rPr lang="zh-CN" altLang="en-US" dirty="0" smtClean="0"/>
              <a:t>关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100=</a:t>
            </a:r>
            <a:r>
              <a:rPr lang="zh-CN" altLang="en-US" dirty="0" smtClean="0"/>
              <a:t>开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197096" y="1091184"/>
            <a:ext cx="2182368" cy="17952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光路：暗电流</a:t>
            </a:r>
            <a:r>
              <a:rPr lang="zh-CN" altLang="en-US" dirty="0"/>
              <a:t>，</a:t>
            </a:r>
            <a:r>
              <a:rPr lang="zh-CN" altLang="en-US" dirty="0" smtClean="0"/>
              <a:t>背景、样品</a:t>
            </a:r>
            <a:endParaRPr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1347216" y="198120"/>
            <a:ext cx="1389888" cy="5029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配置说明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197096" y="3154680"/>
            <a:ext cx="2182368" cy="17952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传感器：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温度，压力，流量，湿度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147560" y="1030224"/>
            <a:ext cx="2182368" cy="17952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光谱仪</a:t>
            </a:r>
            <a:r>
              <a:rPr lang="zh-CN" altLang="en-US" dirty="0" smtClean="0"/>
              <a:t>：数据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174992" y="3154680"/>
            <a:ext cx="2182368" cy="17952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附件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219200" y="3154680"/>
            <a:ext cx="2182368" cy="17952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测量通道：通道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，通道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，通道</a:t>
            </a:r>
            <a:r>
              <a:rPr lang="en-US" altLang="zh-CN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9350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4184</TotalTime>
  <Words>82</Words>
  <Application>Microsoft Office PowerPoint</Application>
  <PresentationFormat>宽屏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aihong</dc:creator>
  <cp:lastModifiedBy>aihong</cp:lastModifiedBy>
  <cp:revision>5</cp:revision>
  <dcterms:created xsi:type="dcterms:W3CDTF">2023-03-11T02:32:25Z</dcterms:created>
  <dcterms:modified xsi:type="dcterms:W3CDTF">2023-03-14T00:17:00Z</dcterms:modified>
</cp:coreProperties>
</file>