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57" d="100"/>
          <a:sy n="57" d="100"/>
        </p:scale>
        <p:origin x="320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300F-1628-A944-B818-1AD93608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6930-2B30-D049-80F6-D9F02811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80B0-5187-BF46-854F-D614A395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1973-A50A-EC44-83B5-4E51A1D4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5812-78D4-0D4F-BEB9-C3D74BC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558D-9C69-7345-9607-AE0AFB99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804CB-4A49-5648-A082-5C46BAF9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DA0D-E167-BC4E-A5B9-F9502A14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4B41-BD81-034A-B4EB-F5514BBD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5944-39FD-EE41-9FA4-278C1645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ABD6-DB0E-FF42-A11D-FD3CDCFAE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619D-B63E-C94C-B3FE-6015214B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DB0-2B26-C64E-AB0D-55B6ED28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ACEC-D5FC-3840-A72F-F0F09C9E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B8ED-01A1-1243-A993-9AB94BE9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D92-06A6-8D4F-9D6C-67606AED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0335-ED19-D24D-B26C-49DCE057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C050-D979-9B40-8776-245E34D3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118C-DC31-7443-BA5B-4097D801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AE25-EAE3-E248-84AE-871C7A0E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CD28-65C1-F646-A819-1AAC7F6E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B6B2-EFE1-1946-8EEA-92751D65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B451-25D1-0241-88DA-82B8A404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2ED3-7FC5-0545-BBFD-D4865193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7DC7C-0F64-0E46-934D-A9B7E708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4B5A-E477-FF4C-80EA-4A33A371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BD22-5808-274A-A3C6-68AFB1CC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68E0-F404-324A-BA93-EA17C846A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870B1-2125-A042-A780-5849F38C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63552-E411-8145-BE8F-13F24123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36078-B7D6-C24A-BEF5-F172E079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C078-A99D-264A-B64C-600702C0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E01B-C8D6-B249-914F-E711908F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AF2B-6EAA-D846-A741-2C9221C6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CBA53-47F4-244D-9A2F-B69259A6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E1E9D-013B-7C4F-9C1B-5333BBF3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8875F-6BB7-5042-9BE0-925D3C49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6C903-313C-6B41-B1FE-CCAFB1BC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A40D3-7040-B34F-A165-68D19B6C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5067-481A-E844-98FA-DF9F3FB6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3F75-E57D-2743-91C2-5C99A8E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29615-6DC2-2241-90B8-15144975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E9306-E217-0B45-8D2C-A37CBA4C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FD453-1DC3-314C-8310-9D1FBD9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5F576-E94C-254D-A874-0E771E23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1E48E-2949-DF44-ADE7-099EB89C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ADE4-E15B-1B40-AE54-E810680E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3307-82CA-D34C-AEF5-372A5BD1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D633-77B5-3C4E-84AE-36710819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7278-9637-6745-8692-65100749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140BE-07CD-DB48-AD95-66928AFE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BEB1-A108-E445-9BB3-68739626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79E6-B466-E747-BD1E-D9E5B400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C33FE-02B0-0540-9F08-36F219CC5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9A62E-B2C1-E842-9116-7C4F41C0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C60D-2B3F-A846-A0D8-309FF55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343B-DDF0-8B48-9270-2883E45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4FAE-43BA-8F42-B593-02E241C0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BCAED-B8AD-1347-8921-87FA9355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2BEE-59E9-5F45-82AB-B7464AF8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67CC-7BF0-F448-A0F5-C7DD94B6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6C01-F90D-3849-B1F9-9A207CB8F9F2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B2F6-1525-BD4B-B95E-B60D0B4B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EBBB-A127-9C4B-BF82-4AEBC105C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3DD1DFA0-AF13-9E4B-90C1-EC5EB11C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40" y="1456343"/>
            <a:ext cx="2261955" cy="2272463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F95E8A3-AB64-D54A-AF01-1D17DAFD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1104"/>
            <a:ext cx="3508744" cy="121636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1198DC7-7285-D64E-A175-D0DC76DDF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4728" y="4114987"/>
            <a:ext cx="2840067" cy="180860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324F811-BDA9-FA41-AC6C-93EF040C2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304" y="4114987"/>
            <a:ext cx="2441610" cy="1808600"/>
          </a:xfrm>
          <a:prstGeom prst="rect">
            <a:avLst/>
          </a:prstGeom>
        </p:spPr>
      </p:pic>
      <p:pic>
        <p:nvPicPr>
          <p:cNvPr id="1028" name="Picture 4" descr="Logos | Clemson University, South Carolina">
            <a:extLst>
              <a:ext uri="{FF2B5EF4-FFF2-40B4-BE49-F238E27FC236}">
                <a16:creationId xmlns:a16="http://schemas.microsoft.com/office/drawing/2014/main" id="{45F805C4-64EB-D547-9DD9-75C25368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38" y="4628067"/>
            <a:ext cx="3140863" cy="7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 Logos | U.S. DOE Office of Science (SC)">
            <a:extLst>
              <a:ext uri="{FF2B5EF4-FFF2-40B4-BE49-F238E27FC236}">
                <a16:creationId xmlns:a16="http://schemas.microsoft.com/office/drawing/2014/main" id="{3DAB4D66-9337-904B-A6FD-8BB7727B7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3"/>
          <a:stretch/>
        </p:blipFill>
        <p:spPr bwMode="auto">
          <a:xfrm>
            <a:off x="66746" y="1815160"/>
            <a:ext cx="4698572" cy="178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020A0AEA-65CC-EA47-8EDB-0420BE0B4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6520" y="1599895"/>
            <a:ext cx="4306017" cy="19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8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Dingwen</dc:creator>
  <cp:lastModifiedBy>Tao, Dingwen</cp:lastModifiedBy>
  <cp:revision>9</cp:revision>
  <dcterms:created xsi:type="dcterms:W3CDTF">2020-08-26T01:03:19Z</dcterms:created>
  <dcterms:modified xsi:type="dcterms:W3CDTF">2021-03-12T23:23:28Z</dcterms:modified>
</cp:coreProperties>
</file>