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5" r:id="rId10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80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48680" y="-13589"/>
            <a:ext cx="5829300" cy="481134"/>
          </a:xfrm>
        </p:spPr>
        <p:txBody>
          <a:bodyPr>
            <a:noAutofit/>
          </a:bodyPr>
          <a:lstStyle/>
          <a:p>
            <a:r>
              <a:rPr kumimoji="1" lang="en-US" altLang="ja-JP" sz="2400" dirty="0" smtClean="0"/>
              <a:t>BABY-DIET.net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63030" y="8820472"/>
            <a:ext cx="4800600" cy="288032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sz="1600" dirty="0"/>
              <a:t>(</a:t>
            </a:r>
            <a:r>
              <a:rPr lang="ja-JP" altLang="en-US" sz="1600" dirty="0"/>
              <a:t>株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美意識</a:t>
            </a:r>
            <a:endParaRPr kumimoji="1" lang="ja-JP" altLang="en-US" sz="1600" dirty="0"/>
          </a:p>
        </p:txBody>
      </p:sp>
      <p:sp>
        <p:nvSpPr>
          <p:cNvPr id="4" name="正方形/長方形 3"/>
          <p:cNvSpPr/>
          <p:nvPr/>
        </p:nvSpPr>
        <p:spPr>
          <a:xfrm>
            <a:off x="908720" y="1124908"/>
            <a:ext cx="5040000" cy="7200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80728" y="683568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トップページ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80728" y="3203848"/>
            <a:ext cx="2400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/>
              <a:t>バービーダイエットビフォー＆アフター</a:t>
            </a:r>
            <a:endParaRPr kumimoji="1" lang="ja-JP" altLang="en-US" sz="1100" dirty="0"/>
          </a:p>
        </p:txBody>
      </p:sp>
      <p:sp>
        <p:nvSpPr>
          <p:cNvPr id="9" name="正方形/長方形 8"/>
          <p:cNvSpPr/>
          <p:nvPr/>
        </p:nvSpPr>
        <p:spPr>
          <a:xfrm>
            <a:off x="950144" y="1196916"/>
            <a:ext cx="4968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キャッチコピーバナー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006282" y="239757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新着情報</a:t>
            </a:r>
            <a:endParaRPr kumimoji="1" lang="ja-JP" altLang="en-US" sz="1100" dirty="0"/>
          </a:p>
        </p:txBody>
      </p:sp>
      <p:sp>
        <p:nvSpPr>
          <p:cNvPr id="12" name="正方形/長方形 11"/>
          <p:cNvSpPr/>
          <p:nvPr/>
        </p:nvSpPr>
        <p:spPr>
          <a:xfrm>
            <a:off x="1035095" y="4928190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50611" y="4644008"/>
            <a:ext cx="1669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/>
              <a:t>バービーダイエットブログ</a:t>
            </a:r>
            <a:endParaRPr kumimoji="1" lang="ja-JP" altLang="en-US" sz="1100" dirty="0"/>
          </a:p>
        </p:txBody>
      </p:sp>
      <p:sp>
        <p:nvSpPr>
          <p:cNvPr id="14" name="正方形/長方形 13"/>
          <p:cNvSpPr/>
          <p:nvPr/>
        </p:nvSpPr>
        <p:spPr>
          <a:xfrm>
            <a:off x="2265151" y="4928190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495207" y="4928190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606013" y="2601362"/>
            <a:ext cx="357020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●●</a:t>
            </a:r>
            <a:r>
              <a:rPr lang="ja-JP" altLang="en-US" sz="1100" dirty="0"/>
              <a:t>●</a:t>
            </a:r>
            <a:r>
              <a:rPr lang="ja-JP" altLang="en-US" sz="1100" dirty="0" smtClean="0"/>
              <a:t>●</a:t>
            </a:r>
            <a:r>
              <a:rPr lang="ja-JP" altLang="en-US" sz="1100" dirty="0"/>
              <a:t>●</a:t>
            </a:r>
            <a:r>
              <a:rPr lang="ja-JP" altLang="en-US" sz="1100" dirty="0" smtClean="0"/>
              <a:t>●</a:t>
            </a:r>
            <a:r>
              <a:rPr lang="ja-JP" altLang="en-US" sz="1100" dirty="0"/>
              <a:t>●</a:t>
            </a:r>
            <a:r>
              <a:rPr lang="ja-JP" altLang="en-US" sz="1100" dirty="0" smtClean="0"/>
              <a:t>●</a:t>
            </a:r>
            <a:r>
              <a:rPr lang="ja-JP" altLang="en-US" sz="1100" dirty="0"/>
              <a:t>●●●●●●●</a:t>
            </a:r>
            <a:r>
              <a:rPr lang="ja-JP" altLang="en-US" sz="1100" dirty="0" smtClean="0"/>
              <a:t>●</a:t>
            </a:r>
            <a:r>
              <a:rPr lang="ja-JP" altLang="en-US" sz="1100" dirty="0"/>
              <a:t>●●●●●●●●</a:t>
            </a:r>
          </a:p>
          <a:p>
            <a:r>
              <a:rPr lang="ja-JP" altLang="en-US" sz="1100" dirty="0"/>
              <a:t>●●●●●●●●●●●●●●●●●●●●●●●●</a:t>
            </a:r>
          </a:p>
          <a:p>
            <a:r>
              <a:rPr lang="ja-JP" altLang="en-US" sz="1100" dirty="0"/>
              <a:t>●●●●●●●●●●●●●●●●●●●●●●●</a:t>
            </a:r>
            <a:r>
              <a:rPr lang="ja-JP" altLang="en-US" sz="1100" dirty="0" smtClean="0"/>
              <a:t>●</a:t>
            </a:r>
            <a:endParaRPr lang="ja-JP" altLang="en-US" sz="1100" dirty="0"/>
          </a:p>
        </p:txBody>
      </p:sp>
      <p:sp>
        <p:nvSpPr>
          <p:cNvPr id="17" name="正方形/長方形 16"/>
          <p:cNvSpPr/>
          <p:nvPr/>
        </p:nvSpPr>
        <p:spPr>
          <a:xfrm>
            <a:off x="4725264" y="4928190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052602" y="3465458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2282658" y="3465458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512714" y="3465458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4742771" y="3465458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035095" y="6440358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0611" y="6156176"/>
            <a:ext cx="17123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バービーダイエット取扱店</a:t>
            </a:r>
            <a:endParaRPr lang="ja-JP" altLang="en-US" sz="11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265151" y="6440358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3495207" y="6440358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725264" y="6440358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103443" y="7537344"/>
            <a:ext cx="11240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/>
              <a:t>エリアから探す</a:t>
            </a:r>
            <a:endParaRPr lang="en-US" altLang="ja-JP" sz="1100" dirty="0" smtClean="0"/>
          </a:p>
          <a:p>
            <a:r>
              <a:rPr lang="ja-JP" altLang="en-US" sz="1100" dirty="0" smtClean="0"/>
              <a:t>北海道　青森県</a:t>
            </a:r>
            <a:endParaRPr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6932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48680" y="-13589"/>
            <a:ext cx="5829300" cy="481134"/>
          </a:xfrm>
        </p:spPr>
        <p:txBody>
          <a:bodyPr>
            <a:noAutofit/>
          </a:bodyPr>
          <a:lstStyle/>
          <a:p>
            <a:r>
              <a:rPr kumimoji="1" lang="en-US" altLang="ja-JP" sz="2400" dirty="0" smtClean="0"/>
              <a:t>BABY-DIET.net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63030" y="8820472"/>
            <a:ext cx="4800600" cy="288032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sz="1600" dirty="0"/>
              <a:t>(</a:t>
            </a:r>
            <a:r>
              <a:rPr lang="ja-JP" altLang="en-US" sz="1600" dirty="0"/>
              <a:t>株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美意識</a:t>
            </a:r>
            <a:endParaRPr kumimoji="1" lang="ja-JP" altLang="en-US" sz="1600" dirty="0"/>
          </a:p>
        </p:txBody>
      </p:sp>
      <p:sp>
        <p:nvSpPr>
          <p:cNvPr id="4" name="正方形/長方形 3"/>
          <p:cNvSpPr/>
          <p:nvPr/>
        </p:nvSpPr>
        <p:spPr>
          <a:xfrm>
            <a:off x="908720" y="1124908"/>
            <a:ext cx="5040000" cy="7200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80728" y="683568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取扱店一覧ページ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80728" y="3131840"/>
            <a:ext cx="1784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/>
              <a:t>東京都　取扱店数　</a:t>
            </a:r>
            <a:r>
              <a:rPr lang="en-US" altLang="ja-JP" sz="1100" dirty="0" smtClean="0"/>
              <a:t>15</a:t>
            </a:r>
            <a:r>
              <a:rPr lang="ja-JP" altLang="en-US" sz="1100" dirty="0" smtClean="0"/>
              <a:t>店舗</a:t>
            </a:r>
            <a:endParaRPr kumimoji="1" lang="ja-JP" altLang="en-US" sz="1100" dirty="0"/>
          </a:p>
        </p:txBody>
      </p:sp>
      <p:sp>
        <p:nvSpPr>
          <p:cNvPr id="30" name="正方形/長方形 29"/>
          <p:cNvSpPr/>
          <p:nvPr/>
        </p:nvSpPr>
        <p:spPr>
          <a:xfrm>
            <a:off x="1052602" y="3492000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245077" y="3518302"/>
            <a:ext cx="131318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/>
              <a:t>東京都＞港区</a:t>
            </a:r>
            <a:endParaRPr lang="en-US" altLang="ja-JP" sz="1100" dirty="0" smtClean="0"/>
          </a:p>
          <a:p>
            <a:r>
              <a:rPr lang="ja-JP" altLang="en-US" sz="1100" dirty="0" smtClean="0"/>
              <a:t>ＢＡＰ　六本木</a:t>
            </a:r>
            <a:endParaRPr lang="en-US" altLang="ja-JP" sz="1100" dirty="0" smtClean="0"/>
          </a:p>
          <a:p>
            <a:r>
              <a:rPr lang="ja-JP" altLang="en-US" sz="1100" dirty="0" smtClean="0"/>
              <a:t>東京都港区六本木</a:t>
            </a:r>
            <a:endParaRPr kumimoji="1" lang="ja-JP" altLang="en-US" sz="1100" dirty="0"/>
          </a:p>
        </p:txBody>
      </p:sp>
      <p:sp>
        <p:nvSpPr>
          <p:cNvPr id="6" name="角丸四角形 5"/>
          <p:cNvSpPr/>
          <p:nvPr/>
        </p:nvSpPr>
        <p:spPr>
          <a:xfrm>
            <a:off x="3969240" y="3518302"/>
            <a:ext cx="1620000" cy="228600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バービーＤＩＥＴ申込み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3969240" y="3851920"/>
            <a:ext cx="1620000" cy="228600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ＢＬＯＧ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38" name="表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4896"/>
              </p:ext>
            </p:extLst>
          </p:nvPr>
        </p:nvGraphicFramePr>
        <p:xfrm>
          <a:off x="1052736" y="1208748"/>
          <a:ext cx="2250044" cy="176704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62511"/>
                <a:gridCol w="562511"/>
                <a:gridCol w="562511"/>
                <a:gridCol w="562511"/>
              </a:tblGrid>
              <a:tr h="42038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800" dirty="0">
                          <a:effectLst/>
                        </a:rPr>
                        <a:t>北海道、東北地域</a:t>
                      </a:r>
                      <a:endParaRPr lang="zh-TW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dirty="0">
                          <a:effectLst/>
                        </a:rPr>
                        <a:t>関東地域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dirty="0">
                          <a:effectLst/>
                        </a:rPr>
                        <a:t>北陸地域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dirty="0">
                          <a:effectLst/>
                        </a:rPr>
                        <a:t>東海地域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</a:tr>
              <a:tr h="168333"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 dirty="0" smtClean="0">
                          <a:effectLst/>
                        </a:rPr>
                        <a:t>北海道</a:t>
                      </a:r>
                      <a:r>
                        <a:rPr lang="en-US" altLang="ja-JP" sz="800" dirty="0" smtClean="0">
                          <a:effectLst/>
                        </a:rPr>
                        <a:t>(1)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 dirty="0">
                          <a:effectLst/>
                        </a:rPr>
                        <a:t>茨城県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 dirty="0" smtClean="0">
                          <a:effectLst/>
                        </a:rPr>
                        <a:t>新潟県</a:t>
                      </a:r>
                      <a:r>
                        <a:rPr lang="en-US" altLang="ja-JP" sz="800" dirty="0" smtClean="0">
                          <a:effectLst/>
                        </a:rPr>
                        <a:t>(2)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山梨県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</a:tr>
              <a:tr h="16833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dirty="0" smtClean="0">
                          <a:effectLst/>
                        </a:rPr>
                        <a:t>青森県</a:t>
                      </a:r>
                      <a:r>
                        <a:rPr lang="en-US" altLang="ja-JP" sz="800" dirty="0" smtClean="0">
                          <a:effectLst/>
                        </a:rPr>
                        <a:t>(1)</a:t>
                      </a:r>
                      <a:endParaRPr lang="ja-JP" altLang="en-US" sz="800" dirty="0" smtClean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 dirty="0">
                          <a:effectLst/>
                        </a:rPr>
                        <a:t>栃木県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富山県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長野県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</a:tr>
              <a:tr h="16833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dirty="0" smtClean="0">
                          <a:effectLst/>
                        </a:rPr>
                        <a:t>岩手県</a:t>
                      </a:r>
                      <a:r>
                        <a:rPr lang="en-US" altLang="ja-JP" sz="800" dirty="0" smtClean="0">
                          <a:effectLst/>
                        </a:rPr>
                        <a:t>(1)</a:t>
                      </a:r>
                      <a:endParaRPr lang="ja-JP" altLang="en-US" sz="800" dirty="0" smtClean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 dirty="0">
                          <a:effectLst/>
                        </a:rPr>
                        <a:t>群馬県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石川県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岐阜県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</a:tr>
              <a:tr h="16833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dirty="0" smtClean="0">
                          <a:effectLst/>
                        </a:rPr>
                        <a:t>宮城県</a:t>
                      </a:r>
                      <a:r>
                        <a:rPr lang="en-US" altLang="ja-JP" sz="800" dirty="0" smtClean="0">
                          <a:effectLst/>
                        </a:rPr>
                        <a:t>(1)</a:t>
                      </a:r>
                      <a:endParaRPr lang="ja-JP" altLang="en-US" sz="800" dirty="0" smtClean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 dirty="0">
                          <a:effectLst/>
                        </a:rPr>
                        <a:t>埼玉県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dirty="0" smtClean="0">
                          <a:effectLst/>
                        </a:rPr>
                        <a:t>福井県</a:t>
                      </a:r>
                      <a:r>
                        <a:rPr lang="en-US" altLang="ja-JP" sz="800" dirty="0" smtClean="0">
                          <a:effectLst/>
                        </a:rPr>
                        <a:t>(1)</a:t>
                      </a:r>
                      <a:endParaRPr lang="ja-JP" altLang="en-US" sz="800" dirty="0" smtClean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静岡県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</a:tr>
              <a:tr h="168333"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 dirty="0">
                          <a:effectLst/>
                        </a:rPr>
                        <a:t>秋田県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千葉県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800" dirty="0">
                        <a:effectLst/>
                      </a:endParaRPr>
                    </a:p>
                  </a:txBody>
                  <a:tcPr marL="17535" marR="17535" marT="0" marB="0" anchor="b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愛知県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</a:tr>
              <a:tr h="168333"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山形県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 dirty="0" smtClean="0">
                          <a:effectLst/>
                        </a:rPr>
                        <a:t>東京都</a:t>
                      </a:r>
                      <a:r>
                        <a:rPr lang="en-US" altLang="ja-JP" sz="800" dirty="0" smtClean="0">
                          <a:effectLst/>
                        </a:rPr>
                        <a:t>(15)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800" dirty="0">
                        <a:effectLst/>
                      </a:endParaRPr>
                    </a:p>
                  </a:txBody>
                  <a:tcPr marL="17535" marR="17535" marT="0" marB="0" anchor="b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 dirty="0">
                          <a:effectLst/>
                        </a:rPr>
                        <a:t>三重県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</a:tr>
              <a:tr h="336665"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福島県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神奈川県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800" dirty="0">
                        <a:effectLst/>
                      </a:endParaRPr>
                    </a:p>
                  </a:txBody>
                  <a:tcPr marL="17535" marR="17535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800" dirty="0">
                        <a:effectLst/>
                      </a:endParaRPr>
                    </a:p>
                  </a:txBody>
                  <a:tcPr marL="17535" marR="17535" marT="0" marB="0" anchor="b"/>
                </a:tc>
              </a:tr>
            </a:tbl>
          </a:graphicData>
        </a:graphic>
      </p:graphicFrame>
      <p:graphicFrame>
        <p:nvGraphicFramePr>
          <p:cNvPr id="39" name="表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722702"/>
              </p:ext>
            </p:extLst>
          </p:nvPr>
        </p:nvGraphicFramePr>
        <p:xfrm>
          <a:off x="3429000" y="1259632"/>
          <a:ext cx="2367532" cy="14179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91883"/>
                <a:gridCol w="591883"/>
                <a:gridCol w="591883"/>
                <a:gridCol w="591883"/>
              </a:tblGrid>
              <a:tr h="221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dirty="0">
                          <a:effectLst/>
                        </a:rPr>
                        <a:t>関西地域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>
                          <a:effectLst/>
                        </a:rPr>
                        <a:t>中国地域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>
                          <a:effectLst/>
                        </a:rPr>
                        <a:t>四国地域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dirty="0">
                          <a:effectLst/>
                        </a:rPr>
                        <a:t>九州・沖縄地域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</a:tr>
              <a:tr h="110658"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 dirty="0">
                          <a:effectLst/>
                        </a:rPr>
                        <a:t>滋賀県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 dirty="0">
                          <a:effectLst/>
                        </a:rPr>
                        <a:t>鳥取県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徳島県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 dirty="0" smtClean="0">
                          <a:effectLst/>
                        </a:rPr>
                        <a:t>福岡県</a:t>
                      </a:r>
                      <a:r>
                        <a:rPr lang="en-US" altLang="ja-JP" sz="800" dirty="0" smtClean="0">
                          <a:effectLst/>
                        </a:rPr>
                        <a:t>(3)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</a:tr>
              <a:tr h="110658"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 dirty="0" smtClean="0">
                          <a:effectLst/>
                        </a:rPr>
                        <a:t>京都府</a:t>
                      </a:r>
                      <a:r>
                        <a:rPr lang="en-US" altLang="ja-JP" sz="800" dirty="0" smtClean="0">
                          <a:effectLst/>
                        </a:rPr>
                        <a:t>(2)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 dirty="0">
                          <a:effectLst/>
                        </a:rPr>
                        <a:t>島根県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香川県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佐賀県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</a:tr>
              <a:tr h="110658"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大阪府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 dirty="0">
                          <a:effectLst/>
                        </a:rPr>
                        <a:t>岡山県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dirty="0" smtClean="0">
                          <a:effectLst/>
                        </a:rPr>
                        <a:t>愛媛県</a:t>
                      </a:r>
                      <a:r>
                        <a:rPr lang="en-US" altLang="ja-JP" sz="800" dirty="0" smtClean="0">
                          <a:effectLst/>
                        </a:rPr>
                        <a:t>(1)</a:t>
                      </a:r>
                      <a:endParaRPr lang="ja-JP" altLang="en-US" sz="800" dirty="0" smtClean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長崎県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</a:tr>
              <a:tr h="110658"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兵庫県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 dirty="0">
                          <a:effectLst/>
                        </a:rPr>
                        <a:t>広島県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高知県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熊本県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</a:tr>
              <a:tr h="110658"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奈良県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山口県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800" dirty="0">
                        <a:effectLst/>
                      </a:endParaRPr>
                    </a:p>
                  </a:txBody>
                  <a:tcPr marL="17535" marR="17535" marT="0" marB="0" anchor="b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大分県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</a:tr>
              <a:tr h="221315"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和歌山県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800">
                        <a:effectLst/>
                      </a:endParaRPr>
                    </a:p>
                  </a:txBody>
                  <a:tcPr marL="17535" marR="17535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800" dirty="0">
                        <a:effectLst/>
                      </a:endParaRPr>
                    </a:p>
                  </a:txBody>
                  <a:tcPr marL="17535" marR="17535" marT="0" marB="0" anchor="b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宮崎県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</a:tr>
              <a:tr h="221315">
                <a:tc>
                  <a:txBody>
                    <a:bodyPr/>
                    <a:lstStyle/>
                    <a:p>
                      <a:pPr rtl="0" fontAlgn="b"/>
                      <a:endParaRPr lang="ja-JP" altLang="en-US" sz="800">
                        <a:effectLst/>
                      </a:endParaRPr>
                    </a:p>
                  </a:txBody>
                  <a:tcPr marL="17535" marR="17535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800">
                        <a:effectLst/>
                      </a:endParaRPr>
                    </a:p>
                  </a:txBody>
                  <a:tcPr marL="17535" marR="17535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800" dirty="0">
                        <a:effectLst/>
                      </a:endParaRPr>
                    </a:p>
                  </a:txBody>
                  <a:tcPr marL="17535" marR="17535" marT="0" marB="0" anchor="b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 dirty="0">
                          <a:effectLst/>
                        </a:rPr>
                        <a:t>鹿児島県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</a:tr>
              <a:tr h="110658">
                <a:tc>
                  <a:txBody>
                    <a:bodyPr/>
                    <a:lstStyle/>
                    <a:p>
                      <a:pPr rtl="0" fontAlgn="b"/>
                      <a:endParaRPr lang="ja-JP" altLang="en-US" sz="800">
                        <a:effectLst/>
                      </a:endParaRPr>
                    </a:p>
                  </a:txBody>
                  <a:tcPr marL="17535" marR="17535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800">
                        <a:effectLst/>
                      </a:endParaRPr>
                    </a:p>
                  </a:txBody>
                  <a:tcPr marL="17535" marR="17535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800">
                        <a:effectLst/>
                      </a:endParaRPr>
                    </a:p>
                  </a:txBody>
                  <a:tcPr marL="17535" marR="17535" marT="0" marB="0" anchor="b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 dirty="0">
                          <a:effectLst/>
                        </a:rPr>
                        <a:t>沖縄県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</a:tr>
            </a:tbl>
          </a:graphicData>
        </a:graphic>
      </p:graphicFrame>
      <p:sp>
        <p:nvSpPr>
          <p:cNvPr id="44" name="角丸四角形 43"/>
          <p:cNvSpPr/>
          <p:nvPr/>
        </p:nvSpPr>
        <p:spPr>
          <a:xfrm>
            <a:off x="3969240" y="4199384"/>
            <a:ext cx="1620000" cy="228600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バービーダイエット実例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1052602" y="4867536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245077" y="4893838"/>
            <a:ext cx="131318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/>
              <a:t>東京都＞港区</a:t>
            </a:r>
            <a:endParaRPr lang="en-US" altLang="ja-JP" sz="1100" dirty="0" smtClean="0"/>
          </a:p>
          <a:p>
            <a:r>
              <a:rPr lang="ja-JP" altLang="en-US" sz="1100" dirty="0" smtClean="0"/>
              <a:t>ＢＡＰ　六本木</a:t>
            </a:r>
            <a:endParaRPr lang="en-US" altLang="ja-JP" sz="1100" dirty="0" smtClean="0"/>
          </a:p>
          <a:p>
            <a:r>
              <a:rPr lang="ja-JP" altLang="en-US" sz="1100" dirty="0" smtClean="0"/>
              <a:t>東京都港区六本木</a:t>
            </a:r>
            <a:endParaRPr kumimoji="1" lang="ja-JP" altLang="en-US" sz="1100" dirty="0"/>
          </a:p>
        </p:txBody>
      </p:sp>
      <p:sp>
        <p:nvSpPr>
          <p:cNvPr id="47" name="角丸四角形 46"/>
          <p:cNvSpPr/>
          <p:nvPr/>
        </p:nvSpPr>
        <p:spPr>
          <a:xfrm>
            <a:off x="3969240" y="4893838"/>
            <a:ext cx="1620000" cy="228600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バービーＤＩＥＴ申込み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3969240" y="5227456"/>
            <a:ext cx="1620000" cy="228600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ＢＬＯＧ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3969240" y="5574920"/>
            <a:ext cx="1620000" cy="228600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バービーダイエット実例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052602" y="6235688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245077" y="6261990"/>
            <a:ext cx="131318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/>
              <a:t>東京都＞港区</a:t>
            </a:r>
            <a:endParaRPr lang="en-US" altLang="ja-JP" sz="1100" dirty="0" smtClean="0"/>
          </a:p>
          <a:p>
            <a:r>
              <a:rPr lang="ja-JP" altLang="en-US" sz="1100" dirty="0" smtClean="0"/>
              <a:t>ＢＡＰ　六本木</a:t>
            </a:r>
            <a:endParaRPr lang="en-US" altLang="ja-JP" sz="1100" dirty="0" smtClean="0"/>
          </a:p>
          <a:p>
            <a:r>
              <a:rPr lang="ja-JP" altLang="en-US" sz="1100" dirty="0" smtClean="0"/>
              <a:t>東京都港区六本木</a:t>
            </a:r>
            <a:endParaRPr kumimoji="1" lang="ja-JP" altLang="en-US" sz="1100" dirty="0"/>
          </a:p>
        </p:txBody>
      </p:sp>
      <p:sp>
        <p:nvSpPr>
          <p:cNvPr id="52" name="角丸四角形 51"/>
          <p:cNvSpPr/>
          <p:nvPr/>
        </p:nvSpPr>
        <p:spPr>
          <a:xfrm>
            <a:off x="3969240" y="6261990"/>
            <a:ext cx="1620000" cy="228600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バービーＤＩＥＴ申込み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969240" y="6595608"/>
            <a:ext cx="1620000" cy="228600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ＢＬＯＧ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69240" y="6943072"/>
            <a:ext cx="1620000" cy="228600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バービーダイエット実例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80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48680" y="-13589"/>
            <a:ext cx="5829300" cy="481134"/>
          </a:xfrm>
        </p:spPr>
        <p:txBody>
          <a:bodyPr>
            <a:noAutofit/>
          </a:bodyPr>
          <a:lstStyle/>
          <a:p>
            <a:r>
              <a:rPr kumimoji="1" lang="en-US" altLang="ja-JP" sz="2400" dirty="0" smtClean="0"/>
              <a:t>BABY-DIET.net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63030" y="8820472"/>
            <a:ext cx="4800600" cy="288032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sz="1600" dirty="0"/>
              <a:t>(</a:t>
            </a:r>
            <a:r>
              <a:rPr lang="ja-JP" altLang="en-US" sz="1600" dirty="0"/>
              <a:t>株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美意識</a:t>
            </a:r>
            <a:endParaRPr kumimoji="1" lang="ja-JP" altLang="en-US" sz="1600" dirty="0"/>
          </a:p>
        </p:txBody>
      </p:sp>
      <p:sp>
        <p:nvSpPr>
          <p:cNvPr id="4" name="正方形/長方形 3"/>
          <p:cNvSpPr/>
          <p:nvPr/>
        </p:nvSpPr>
        <p:spPr>
          <a:xfrm>
            <a:off x="908720" y="1124908"/>
            <a:ext cx="5040000" cy="7200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80728" y="683568"/>
            <a:ext cx="355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バービーダイエット実例一覧ページ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80728" y="3131840"/>
            <a:ext cx="31870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/>
              <a:t>東京都　</a:t>
            </a:r>
            <a:r>
              <a:rPr lang="en-US" altLang="ja-JP" sz="1100" dirty="0" smtClean="0"/>
              <a:t>10</a:t>
            </a:r>
            <a:r>
              <a:rPr lang="ja-JP" altLang="en-US" sz="1100" dirty="0" smtClean="0"/>
              <a:t>件</a:t>
            </a:r>
            <a:endParaRPr lang="en-US" altLang="ja-JP" sz="1100" dirty="0" smtClean="0"/>
          </a:p>
          <a:p>
            <a:r>
              <a:rPr lang="ja-JP" altLang="en-US" sz="1100" dirty="0" smtClean="0"/>
              <a:t>全てを表示　Ａ</a:t>
            </a:r>
            <a:r>
              <a:rPr kumimoji="1" lang="ja-JP" altLang="en-US" sz="1100" dirty="0" smtClean="0"/>
              <a:t>サロン　Ｂサロン　Ｃサロン　Ｄサロン</a:t>
            </a:r>
            <a:endParaRPr kumimoji="1" lang="ja-JP" altLang="en-US" sz="1100" dirty="0"/>
          </a:p>
        </p:txBody>
      </p:sp>
      <p:sp>
        <p:nvSpPr>
          <p:cNvPr id="30" name="正方形/長方形 29"/>
          <p:cNvSpPr/>
          <p:nvPr/>
        </p:nvSpPr>
        <p:spPr>
          <a:xfrm>
            <a:off x="2492602" y="4068104"/>
            <a:ext cx="144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80728" y="4067944"/>
            <a:ext cx="119616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裕子さま</a:t>
            </a:r>
            <a:endParaRPr kumimoji="1" lang="en-US" altLang="ja-JP" sz="1100" dirty="0" smtClean="0"/>
          </a:p>
          <a:p>
            <a:r>
              <a:rPr lang="ja-JP" altLang="en-US" sz="1100" dirty="0"/>
              <a:t>体重</a:t>
            </a:r>
            <a:r>
              <a:rPr lang="ja-JP" altLang="en-US" sz="1100" dirty="0" smtClean="0"/>
              <a:t>の変化</a:t>
            </a:r>
            <a:endParaRPr lang="en-US" altLang="ja-JP" sz="1100" dirty="0" smtClean="0"/>
          </a:p>
          <a:p>
            <a:r>
              <a:rPr kumimoji="1" lang="en-US" altLang="ja-JP" sz="1100" dirty="0"/>
              <a:t>60</a:t>
            </a:r>
            <a:r>
              <a:rPr kumimoji="1" lang="en-US" altLang="ja-JP" sz="1100" dirty="0" smtClean="0"/>
              <a:t>㎏</a:t>
            </a:r>
            <a:r>
              <a:rPr kumimoji="1" lang="ja-JP" altLang="en-US" sz="1100" dirty="0" smtClean="0"/>
              <a:t>⇒</a:t>
            </a:r>
            <a:r>
              <a:rPr kumimoji="1" lang="en-US" altLang="ja-JP" sz="1100" dirty="0" smtClean="0"/>
              <a:t>48</a:t>
            </a:r>
            <a:r>
              <a:rPr kumimoji="1" lang="ja-JP" altLang="en-US" sz="1100" dirty="0" smtClean="0"/>
              <a:t>㎏</a:t>
            </a:r>
            <a:endParaRPr kumimoji="1" lang="en-US" altLang="ja-JP" sz="1100" dirty="0" smtClean="0"/>
          </a:p>
          <a:p>
            <a:r>
              <a:rPr lang="ja-JP" altLang="en-US" sz="1100" dirty="0" smtClean="0"/>
              <a:t>＜プロフィール＞</a:t>
            </a:r>
            <a:endParaRPr lang="en-US" altLang="ja-JP" sz="1100" dirty="0" smtClean="0"/>
          </a:p>
          <a:p>
            <a:r>
              <a:rPr kumimoji="1" lang="ja-JP" altLang="en-US" sz="1100" dirty="0" smtClean="0"/>
              <a:t>●●●●</a:t>
            </a:r>
            <a:endParaRPr kumimoji="1" lang="ja-JP" altLang="en-US" sz="1100" dirty="0"/>
          </a:p>
        </p:txBody>
      </p:sp>
      <p:graphicFrame>
        <p:nvGraphicFramePr>
          <p:cNvPr id="38" name="表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236879"/>
              </p:ext>
            </p:extLst>
          </p:nvPr>
        </p:nvGraphicFramePr>
        <p:xfrm>
          <a:off x="1052736" y="1208748"/>
          <a:ext cx="2250044" cy="176704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62511"/>
                <a:gridCol w="562511"/>
                <a:gridCol w="562511"/>
                <a:gridCol w="562511"/>
              </a:tblGrid>
              <a:tr h="42038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800" dirty="0">
                          <a:effectLst/>
                        </a:rPr>
                        <a:t>北海道、東北地域</a:t>
                      </a:r>
                      <a:endParaRPr lang="zh-TW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dirty="0">
                          <a:effectLst/>
                        </a:rPr>
                        <a:t>関東地域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dirty="0">
                          <a:effectLst/>
                        </a:rPr>
                        <a:t>北陸地域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dirty="0">
                          <a:effectLst/>
                        </a:rPr>
                        <a:t>東海地域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</a:tr>
              <a:tr h="168333"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 dirty="0" smtClean="0">
                          <a:effectLst/>
                        </a:rPr>
                        <a:t>北海道</a:t>
                      </a:r>
                      <a:r>
                        <a:rPr lang="en-US" altLang="ja-JP" sz="800" dirty="0" smtClean="0">
                          <a:effectLst/>
                        </a:rPr>
                        <a:t>(1)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 dirty="0">
                          <a:effectLst/>
                        </a:rPr>
                        <a:t>茨城県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 dirty="0" smtClean="0">
                          <a:effectLst/>
                        </a:rPr>
                        <a:t>新潟県</a:t>
                      </a:r>
                      <a:r>
                        <a:rPr lang="en-US" altLang="ja-JP" sz="800" dirty="0" smtClean="0">
                          <a:effectLst/>
                        </a:rPr>
                        <a:t>(2)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山梨県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</a:tr>
              <a:tr h="16833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dirty="0" smtClean="0">
                          <a:effectLst/>
                        </a:rPr>
                        <a:t>青森県</a:t>
                      </a:r>
                      <a:r>
                        <a:rPr lang="en-US" altLang="ja-JP" sz="800" dirty="0" smtClean="0">
                          <a:effectLst/>
                        </a:rPr>
                        <a:t>(1)</a:t>
                      </a:r>
                      <a:endParaRPr lang="ja-JP" altLang="en-US" sz="800" dirty="0" smtClean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 dirty="0">
                          <a:effectLst/>
                        </a:rPr>
                        <a:t>栃木県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富山県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長野県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</a:tr>
              <a:tr h="16833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dirty="0" smtClean="0">
                          <a:effectLst/>
                        </a:rPr>
                        <a:t>岩手県</a:t>
                      </a:r>
                      <a:r>
                        <a:rPr lang="en-US" altLang="ja-JP" sz="800" dirty="0" smtClean="0">
                          <a:effectLst/>
                        </a:rPr>
                        <a:t>(1)</a:t>
                      </a:r>
                      <a:endParaRPr lang="ja-JP" altLang="en-US" sz="800" dirty="0" smtClean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 dirty="0">
                          <a:effectLst/>
                        </a:rPr>
                        <a:t>群馬県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石川県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岐阜県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</a:tr>
              <a:tr h="16833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dirty="0" smtClean="0">
                          <a:effectLst/>
                        </a:rPr>
                        <a:t>宮城県</a:t>
                      </a:r>
                      <a:r>
                        <a:rPr lang="en-US" altLang="ja-JP" sz="800" dirty="0" smtClean="0">
                          <a:effectLst/>
                        </a:rPr>
                        <a:t>(1)</a:t>
                      </a:r>
                      <a:endParaRPr lang="ja-JP" altLang="en-US" sz="800" dirty="0" smtClean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 dirty="0">
                          <a:effectLst/>
                        </a:rPr>
                        <a:t>埼玉県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dirty="0" smtClean="0">
                          <a:effectLst/>
                        </a:rPr>
                        <a:t>福井県</a:t>
                      </a:r>
                      <a:r>
                        <a:rPr lang="en-US" altLang="ja-JP" sz="800" dirty="0" smtClean="0">
                          <a:effectLst/>
                        </a:rPr>
                        <a:t>(1)</a:t>
                      </a:r>
                      <a:endParaRPr lang="ja-JP" altLang="en-US" sz="800" dirty="0" smtClean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静岡県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</a:tr>
              <a:tr h="168333"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 dirty="0">
                          <a:effectLst/>
                        </a:rPr>
                        <a:t>秋田県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千葉県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800" dirty="0">
                        <a:effectLst/>
                      </a:endParaRPr>
                    </a:p>
                  </a:txBody>
                  <a:tcPr marL="17535" marR="17535" marT="0" marB="0" anchor="b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愛知県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</a:tr>
              <a:tr h="168333"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山形県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 dirty="0" smtClean="0">
                          <a:effectLst/>
                        </a:rPr>
                        <a:t>東京都</a:t>
                      </a:r>
                      <a:r>
                        <a:rPr lang="en-US" altLang="ja-JP" sz="800" dirty="0" smtClean="0">
                          <a:effectLst/>
                        </a:rPr>
                        <a:t>(15)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800" dirty="0">
                        <a:effectLst/>
                      </a:endParaRPr>
                    </a:p>
                  </a:txBody>
                  <a:tcPr marL="17535" marR="17535" marT="0" marB="0" anchor="b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 dirty="0">
                          <a:effectLst/>
                        </a:rPr>
                        <a:t>三重県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</a:tr>
              <a:tr h="336665"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福島県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神奈川県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800" dirty="0">
                        <a:effectLst/>
                      </a:endParaRPr>
                    </a:p>
                  </a:txBody>
                  <a:tcPr marL="17535" marR="17535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800" dirty="0">
                        <a:effectLst/>
                      </a:endParaRPr>
                    </a:p>
                  </a:txBody>
                  <a:tcPr marL="17535" marR="17535" marT="0" marB="0" anchor="b"/>
                </a:tc>
              </a:tr>
            </a:tbl>
          </a:graphicData>
        </a:graphic>
      </p:graphicFrame>
      <p:graphicFrame>
        <p:nvGraphicFramePr>
          <p:cNvPr id="39" name="表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459556"/>
              </p:ext>
            </p:extLst>
          </p:nvPr>
        </p:nvGraphicFramePr>
        <p:xfrm>
          <a:off x="3429000" y="1259632"/>
          <a:ext cx="2367532" cy="14179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91883"/>
                <a:gridCol w="591883"/>
                <a:gridCol w="591883"/>
                <a:gridCol w="591883"/>
              </a:tblGrid>
              <a:tr h="221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dirty="0">
                          <a:effectLst/>
                        </a:rPr>
                        <a:t>関西地域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>
                          <a:effectLst/>
                        </a:rPr>
                        <a:t>中国地域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>
                          <a:effectLst/>
                        </a:rPr>
                        <a:t>四国地域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dirty="0">
                          <a:effectLst/>
                        </a:rPr>
                        <a:t>九州・沖縄地域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</a:tr>
              <a:tr h="110658"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 dirty="0">
                          <a:effectLst/>
                        </a:rPr>
                        <a:t>滋賀県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 dirty="0">
                          <a:effectLst/>
                        </a:rPr>
                        <a:t>鳥取県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徳島県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 dirty="0" smtClean="0">
                          <a:effectLst/>
                        </a:rPr>
                        <a:t>福岡県</a:t>
                      </a:r>
                      <a:r>
                        <a:rPr lang="en-US" altLang="ja-JP" sz="800" dirty="0" smtClean="0">
                          <a:effectLst/>
                        </a:rPr>
                        <a:t>(3)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</a:tr>
              <a:tr h="110658"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 dirty="0" smtClean="0">
                          <a:effectLst/>
                        </a:rPr>
                        <a:t>京都府</a:t>
                      </a:r>
                      <a:r>
                        <a:rPr lang="en-US" altLang="ja-JP" sz="800" dirty="0" smtClean="0">
                          <a:effectLst/>
                        </a:rPr>
                        <a:t>(2)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 dirty="0">
                          <a:effectLst/>
                        </a:rPr>
                        <a:t>島根県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香川県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佐賀県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</a:tr>
              <a:tr h="110658"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大阪府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 dirty="0">
                          <a:effectLst/>
                        </a:rPr>
                        <a:t>岡山県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dirty="0" smtClean="0">
                          <a:effectLst/>
                        </a:rPr>
                        <a:t>愛媛県</a:t>
                      </a:r>
                      <a:r>
                        <a:rPr lang="en-US" altLang="ja-JP" sz="800" dirty="0" smtClean="0">
                          <a:effectLst/>
                        </a:rPr>
                        <a:t>(1)</a:t>
                      </a:r>
                      <a:endParaRPr lang="ja-JP" altLang="en-US" sz="800" dirty="0" smtClean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長崎県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</a:tr>
              <a:tr h="110658"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兵庫県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 dirty="0">
                          <a:effectLst/>
                        </a:rPr>
                        <a:t>広島県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高知県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熊本県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</a:tr>
              <a:tr h="110658"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奈良県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山口県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800" dirty="0">
                        <a:effectLst/>
                      </a:endParaRPr>
                    </a:p>
                  </a:txBody>
                  <a:tcPr marL="17535" marR="17535" marT="0" marB="0" anchor="b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大分県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</a:tr>
              <a:tr h="221315"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和歌山県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800">
                        <a:effectLst/>
                      </a:endParaRPr>
                    </a:p>
                  </a:txBody>
                  <a:tcPr marL="17535" marR="17535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800" dirty="0">
                        <a:effectLst/>
                      </a:endParaRPr>
                    </a:p>
                  </a:txBody>
                  <a:tcPr marL="17535" marR="17535" marT="0" marB="0" anchor="b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>
                          <a:effectLst/>
                        </a:rPr>
                        <a:t>宮崎県</a:t>
                      </a:r>
                      <a:endParaRPr lang="ja-JP" altLang="en-US" sz="80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</a:tr>
              <a:tr h="221315">
                <a:tc>
                  <a:txBody>
                    <a:bodyPr/>
                    <a:lstStyle/>
                    <a:p>
                      <a:pPr rtl="0" fontAlgn="b"/>
                      <a:endParaRPr lang="ja-JP" altLang="en-US" sz="800">
                        <a:effectLst/>
                      </a:endParaRPr>
                    </a:p>
                  </a:txBody>
                  <a:tcPr marL="17535" marR="17535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800">
                        <a:effectLst/>
                      </a:endParaRPr>
                    </a:p>
                  </a:txBody>
                  <a:tcPr marL="17535" marR="17535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800" dirty="0">
                        <a:effectLst/>
                      </a:endParaRPr>
                    </a:p>
                  </a:txBody>
                  <a:tcPr marL="17535" marR="17535" marT="0" marB="0" anchor="b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 dirty="0">
                          <a:effectLst/>
                        </a:rPr>
                        <a:t>鹿児島県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</a:tr>
              <a:tr h="110658">
                <a:tc>
                  <a:txBody>
                    <a:bodyPr/>
                    <a:lstStyle/>
                    <a:p>
                      <a:pPr rtl="0" fontAlgn="b"/>
                      <a:endParaRPr lang="ja-JP" altLang="en-US" sz="800">
                        <a:effectLst/>
                      </a:endParaRPr>
                    </a:p>
                  </a:txBody>
                  <a:tcPr marL="17535" marR="17535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800">
                        <a:effectLst/>
                      </a:endParaRPr>
                    </a:p>
                  </a:txBody>
                  <a:tcPr marL="17535" marR="17535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800">
                        <a:effectLst/>
                      </a:endParaRPr>
                    </a:p>
                  </a:txBody>
                  <a:tcPr marL="17535" marR="17535" marT="0" marB="0" anchor="b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800" dirty="0">
                          <a:effectLst/>
                        </a:rPr>
                        <a:t>沖縄県</a:t>
                      </a:r>
                      <a:endParaRPr lang="ja-JP" altLang="en-US" sz="800" dirty="0"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</a:txBody>
                  <a:tcPr marL="17535" marR="17535" marT="0" marB="0" anchor="ctr"/>
                </a:tc>
              </a:tr>
            </a:tbl>
          </a:graphicData>
        </a:graphic>
      </p:graphicFrame>
      <p:sp>
        <p:nvSpPr>
          <p:cNvPr id="21" name="正方形/長方形 20"/>
          <p:cNvSpPr/>
          <p:nvPr/>
        </p:nvSpPr>
        <p:spPr>
          <a:xfrm>
            <a:off x="4365104" y="4068104"/>
            <a:ext cx="144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908672" y="3837112"/>
            <a:ext cx="4700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 smtClean="0"/>
              <a:t>ビフォ</a:t>
            </a:r>
            <a:endParaRPr kumimoji="1" lang="ja-JP" altLang="en-US" sz="9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39095" y="3837112"/>
            <a:ext cx="580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 smtClean="0"/>
              <a:t>アフター</a:t>
            </a:r>
            <a:endParaRPr kumimoji="1" lang="ja-JP" altLang="en-US" sz="900" dirty="0"/>
          </a:p>
        </p:txBody>
      </p:sp>
      <p:sp>
        <p:nvSpPr>
          <p:cNvPr id="24" name="角丸四角形 23"/>
          <p:cNvSpPr/>
          <p:nvPr/>
        </p:nvSpPr>
        <p:spPr>
          <a:xfrm>
            <a:off x="1008981" y="5264646"/>
            <a:ext cx="1339899" cy="228600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ＢＬＯＧ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08981" y="4991472"/>
            <a:ext cx="1339899" cy="228600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取扱店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492762" y="5892717"/>
            <a:ext cx="144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80888" y="5892557"/>
            <a:ext cx="119616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裕子さま</a:t>
            </a:r>
            <a:endParaRPr kumimoji="1" lang="en-US" altLang="ja-JP" sz="1100" dirty="0" smtClean="0"/>
          </a:p>
          <a:p>
            <a:r>
              <a:rPr lang="ja-JP" altLang="en-US" sz="1100" dirty="0"/>
              <a:t>体重</a:t>
            </a:r>
            <a:r>
              <a:rPr lang="ja-JP" altLang="en-US" sz="1100" dirty="0" smtClean="0"/>
              <a:t>の変化</a:t>
            </a:r>
            <a:endParaRPr lang="en-US" altLang="ja-JP" sz="1100" dirty="0" smtClean="0"/>
          </a:p>
          <a:p>
            <a:r>
              <a:rPr kumimoji="1" lang="en-US" altLang="ja-JP" sz="1100" dirty="0"/>
              <a:t>60</a:t>
            </a:r>
            <a:r>
              <a:rPr kumimoji="1" lang="en-US" altLang="ja-JP" sz="1100" dirty="0" smtClean="0"/>
              <a:t>㎏</a:t>
            </a:r>
            <a:r>
              <a:rPr kumimoji="1" lang="ja-JP" altLang="en-US" sz="1100" dirty="0" smtClean="0"/>
              <a:t>⇒</a:t>
            </a:r>
            <a:r>
              <a:rPr kumimoji="1" lang="en-US" altLang="ja-JP" sz="1100" dirty="0" smtClean="0"/>
              <a:t>48</a:t>
            </a:r>
            <a:r>
              <a:rPr kumimoji="1" lang="ja-JP" altLang="en-US" sz="1100" dirty="0" smtClean="0"/>
              <a:t>㎏</a:t>
            </a:r>
            <a:endParaRPr kumimoji="1" lang="en-US" altLang="ja-JP" sz="1100" dirty="0" smtClean="0"/>
          </a:p>
          <a:p>
            <a:r>
              <a:rPr lang="ja-JP" altLang="en-US" sz="1100" dirty="0" smtClean="0"/>
              <a:t>＜プロフィール＞</a:t>
            </a:r>
            <a:endParaRPr lang="en-US" altLang="ja-JP" sz="1100" dirty="0" smtClean="0"/>
          </a:p>
          <a:p>
            <a:r>
              <a:rPr kumimoji="1" lang="ja-JP" altLang="en-US" sz="1100" dirty="0" smtClean="0"/>
              <a:t>●●●●</a:t>
            </a:r>
            <a:endParaRPr kumimoji="1" lang="ja-JP" altLang="en-US" sz="1100" dirty="0"/>
          </a:p>
        </p:txBody>
      </p:sp>
      <p:sp>
        <p:nvSpPr>
          <p:cNvPr id="28" name="正方形/長方形 27"/>
          <p:cNvSpPr/>
          <p:nvPr/>
        </p:nvSpPr>
        <p:spPr>
          <a:xfrm>
            <a:off x="4365264" y="5892717"/>
            <a:ext cx="144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908832" y="5661725"/>
            <a:ext cx="4700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 smtClean="0"/>
              <a:t>ビフォ</a:t>
            </a:r>
            <a:endParaRPr kumimoji="1" lang="ja-JP" altLang="en-US" sz="9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839255" y="5661725"/>
            <a:ext cx="580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 smtClean="0"/>
              <a:t>アフター</a:t>
            </a:r>
            <a:endParaRPr kumimoji="1" lang="ja-JP" altLang="en-US" sz="900" dirty="0"/>
          </a:p>
        </p:txBody>
      </p:sp>
      <p:sp>
        <p:nvSpPr>
          <p:cNvPr id="45" name="角丸四角形 44"/>
          <p:cNvSpPr/>
          <p:nvPr/>
        </p:nvSpPr>
        <p:spPr>
          <a:xfrm>
            <a:off x="1009141" y="7089259"/>
            <a:ext cx="1339899" cy="228600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ＢＬＯＧ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009141" y="6816085"/>
            <a:ext cx="1339899" cy="228600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取扱店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4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48680" y="-13589"/>
            <a:ext cx="5829300" cy="481134"/>
          </a:xfrm>
        </p:spPr>
        <p:txBody>
          <a:bodyPr>
            <a:noAutofit/>
          </a:bodyPr>
          <a:lstStyle/>
          <a:p>
            <a:r>
              <a:rPr kumimoji="1" lang="en-US" altLang="ja-JP" sz="2400" dirty="0" smtClean="0"/>
              <a:t>BABY-DIET.net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63030" y="8820472"/>
            <a:ext cx="4800600" cy="288032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sz="1600" dirty="0"/>
              <a:t>(</a:t>
            </a:r>
            <a:r>
              <a:rPr lang="ja-JP" altLang="en-US" sz="1600" dirty="0"/>
              <a:t>株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美意識</a:t>
            </a:r>
            <a:endParaRPr kumimoji="1" lang="ja-JP" altLang="en-US" sz="1600" dirty="0"/>
          </a:p>
        </p:txBody>
      </p:sp>
      <p:sp>
        <p:nvSpPr>
          <p:cNvPr id="4" name="正方形/長方形 3"/>
          <p:cNvSpPr/>
          <p:nvPr/>
        </p:nvSpPr>
        <p:spPr>
          <a:xfrm>
            <a:off x="908720" y="1124908"/>
            <a:ext cx="5040000" cy="7200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80728" y="683568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無料モニターランディングページ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094160" y="1259760"/>
            <a:ext cx="4711104" cy="518444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ＨＴＭＬデーター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006282" y="7224436"/>
            <a:ext cx="1109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問合せフォーム</a:t>
            </a:r>
            <a:endParaRPr kumimoji="1" lang="ja-JP" altLang="en-US" sz="11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606013" y="7428220"/>
            <a:ext cx="4667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/>
              <a:t>〒</a:t>
            </a:r>
            <a:endParaRPr lang="en-US" altLang="ja-JP" sz="1100" dirty="0" smtClean="0"/>
          </a:p>
          <a:p>
            <a:r>
              <a:rPr lang="ja-JP" altLang="en-US" sz="1100" dirty="0" smtClean="0"/>
              <a:t>住所</a:t>
            </a:r>
            <a:endParaRPr lang="en-US" altLang="ja-JP" sz="1100" dirty="0"/>
          </a:p>
          <a:p>
            <a:r>
              <a:rPr lang="ja-JP" altLang="en-US" sz="1100" dirty="0" smtClean="0"/>
              <a:t>名前</a:t>
            </a:r>
            <a:endParaRPr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6486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48680" y="-13589"/>
            <a:ext cx="5829300" cy="481134"/>
          </a:xfrm>
        </p:spPr>
        <p:txBody>
          <a:bodyPr>
            <a:noAutofit/>
          </a:bodyPr>
          <a:lstStyle/>
          <a:p>
            <a:r>
              <a:rPr kumimoji="1" lang="en-US" altLang="ja-JP" sz="2400" dirty="0" smtClean="0"/>
              <a:t>BABY-DIET.net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63030" y="8820472"/>
            <a:ext cx="4800600" cy="288032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sz="1600" dirty="0"/>
              <a:t>(</a:t>
            </a:r>
            <a:r>
              <a:rPr lang="ja-JP" altLang="en-US" sz="1600" dirty="0"/>
              <a:t>株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美意識</a:t>
            </a:r>
            <a:endParaRPr kumimoji="1" lang="ja-JP" altLang="en-US" sz="1600" dirty="0"/>
          </a:p>
        </p:txBody>
      </p:sp>
      <p:sp>
        <p:nvSpPr>
          <p:cNvPr id="4" name="正方形/長方形 3"/>
          <p:cNvSpPr/>
          <p:nvPr/>
        </p:nvSpPr>
        <p:spPr>
          <a:xfrm>
            <a:off x="908720" y="1124908"/>
            <a:ext cx="5040000" cy="7200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80728" y="683568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取扱店募集ページ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094160" y="1259760"/>
            <a:ext cx="4711104" cy="554448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ＨＴＭＬデーター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006282" y="7224436"/>
            <a:ext cx="1109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問合せフォーム</a:t>
            </a:r>
            <a:endParaRPr kumimoji="1" lang="ja-JP" altLang="en-US" sz="11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606013" y="7428220"/>
            <a:ext cx="4667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/>
              <a:t>〒</a:t>
            </a:r>
            <a:endParaRPr lang="en-US" altLang="ja-JP" sz="1100" dirty="0" smtClean="0"/>
          </a:p>
          <a:p>
            <a:r>
              <a:rPr lang="ja-JP" altLang="en-US" sz="1100" dirty="0" smtClean="0"/>
              <a:t>住所</a:t>
            </a:r>
            <a:endParaRPr lang="en-US" altLang="ja-JP" sz="1100" dirty="0"/>
          </a:p>
          <a:p>
            <a:r>
              <a:rPr lang="ja-JP" altLang="en-US" sz="1100" dirty="0" smtClean="0"/>
              <a:t>名前</a:t>
            </a:r>
            <a:endParaRPr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6410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48680" y="-13589"/>
            <a:ext cx="5829300" cy="481134"/>
          </a:xfrm>
        </p:spPr>
        <p:txBody>
          <a:bodyPr>
            <a:noAutofit/>
          </a:bodyPr>
          <a:lstStyle/>
          <a:p>
            <a:r>
              <a:rPr kumimoji="1" lang="en-US" altLang="ja-JP" sz="2400" dirty="0" smtClean="0"/>
              <a:t>BABY-DIET.net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63030" y="8820472"/>
            <a:ext cx="4800600" cy="288032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sz="1600" dirty="0"/>
              <a:t>(</a:t>
            </a:r>
            <a:r>
              <a:rPr lang="ja-JP" altLang="en-US" sz="1600" dirty="0"/>
              <a:t>株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美意識</a:t>
            </a:r>
            <a:endParaRPr kumimoji="1" lang="ja-JP" altLang="en-US" sz="1600" dirty="0"/>
          </a:p>
        </p:txBody>
      </p:sp>
      <p:sp>
        <p:nvSpPr>
          <p:cNvPr id="4" name="正方形/長方形 3"/>
          <p:cNvSpPr/>
          <p:nvPr/>
        </p:nvSpPr>
        <p:spPr>
          <a:xfrm>
            <a:off x="908720" y="1124908"/>
            <a:ext cx="5040000" cy="7200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80728" y="683568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管理ページ＞トップページ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052736" y="2243741"/>
            <a:ext cx="108012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取扱店登録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052736" y="2867810"/>
            <a:ext cx="108012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ＬＰ編集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052736" y="3491880"/>
            <a:ext cx="108012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>
                <a:solidFill>
                  <a:schemeClr val="tx1"/>
                </a:solidFill>
              </a:rPr>
              <a:t>取扱店</a:t>
            </a:r>
            <a:r>
              <a:rPr lang="ja-JP" altLang="en-US" sz="1100" dirty="0" smtClean="0">
                <a:solidFill>
                  <a:schemeClr val="tx1"/>
                </a:solidFill>
              </a:rPr>
              <a:t>エリア</a:t>
            </a:r>
            <a:endParaRPr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636912" y="1395535"/>
            <a:ext cx="27414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/>
              <a:t>バービーダイエット取扱店登録情報　　　　　</a:t>
            </a:r>
            <a:endParaRPr kumimoji="1" lang="ja-JP" altLang="en-US" sz="1100" dirty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762225"/>
              </p:ext>
            </p:extLst>
          </p:nvPr>
        </p:nvGraphicFramePr>
        <p:xfrm>
          <a:off x="2520245" y="1706528"/>
          <a:ext cx="3068994" cy="77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4497"/>
                <a:gridCol w="1534497"/>
              </a:tblGrid>
              <a:tr h="202267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取扱店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152</a:t>
                      </a:r>
                      <a:r>
                        <a:rPr kumimoji="1" lang="ja-JP" altLang="en-US" sz="1100" dirty="0" smtClean="0"/>
                        <a:t>店舗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02267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登録枠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500</a:t>
                      </a:r>
                      <a:r>
                        <a:rPr kumimoji="1" lang="ja-JP" altLang="en-US" sz="1100" dirty="0" smtClean="0"/>
                        <a:t>店舗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02267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残り枠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352</a:t>
                      </a:r>
                      <a:r>
                        <a:rPr kumimoji="1" lang="ja-JP" altLang="en-US" sz="1100" dirty="0" smtClean="0"/>
                        <a:t>店舗</a:t>
                      </a:r>
                      <a:endParaRPr kumimoji="1" lang="ja-JP" alt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27336"/>
              </p:ext>
            </p:extLst>
          </p:nvPr>
        </p:nvGraphicFramePr>
        <p:xfrm>
          <a:off x="2520245" y="3029642"/>
          <a:ext cx="3068994" cy="2352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4497"/>
                <a:gridCol w="1534497"/>
              </a:tblGrid>
              <a:tr h="202267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Ａサロン</a:t>
                      </a:r>
                      <a:endParaRPr kumimoji="1" lang="en-US" altLang="ja-JP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202267"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Ｂサロン</a:t>
                      </a:r>
                      <a:endParaRPr lang="en-US" altLang="ja-JP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202267"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Ｃサロン</a:t>
                      </a:r>
                      <a:endParaRPr lang="en-US" altLang="ja-JP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202267"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Ｄサロン</a:t>
                      </a:r>
                      <a:endParaRPr lang="en-US" altLang="ja-JP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279512"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Ｅサロン</a:t>
                      </a:r>
                      <a:endParaRPr lang="en-US" altLang="ja-JP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202267"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Ｆサロン</a:t>
                      </a:r>
                      <a:endParaRPr lang="en-US" altLang="ja-JP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202267"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Ｇサロン</a:t>
                      </a:r>
                      <a:endParaRPr lang="en-US" altLang="ja-JP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202267"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Ｈサロン</a:t>
                      </a:r>
                      <a:endParaRPr lang="en-US" altLang="ja-JP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202267"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Ｉサロン</a:t>
                      </a:r>
                      <a:endParaRPr lang="en-US" altLang="ja-JP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正方形/長方形 20"/>
          <p:cNvSpPr/>
          <p:nvPr/>
        </p:nvSpPr>
        <p:spPr>
          <a:xfrm>
            <a:off x="1052736" y="1619672"/>
            <a:ext cx="108012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取扱店登録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7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48680" y="-13589"/>
            <a:ext cx="5829300" cy="481134"/>
          </a:xfrm>
        </p:spPr>
        <p:txBody>
          <a:bodyPr>
            <a:noAutofit/>
          </a:bodyPr>
          <a:lstStyle/>
          <a:p>
            <a:r>
              <a:rPr kumimoji="1" lang="en-US" altLang="ja-JP" sz="2400" dirty="0" smtClean="0"/>
              <a:t>BABY-DIET.net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63030" y="8820472"/>
            <a:ext cx="4800600" cy="288032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sz="1600" dirty="0"/>
              <a:t>(</a:t>
            </a:r>
            <a:r>
              <a:rPr lang="ja-JP" altLang="en-US" sz="1600" dirty="0"/>
              <a:t>株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美意識</a:t>
            </a:r>
            <a:endParaRPr kumimoji="1" lang="ja-JP" altLang="en-US" sz="1600" dirty="0"/>
          </a:p>
        </p:txBody>
      </p:sp>
      <p:sp>
        <p:nvSpPr>
          <p:cNvPr id="4" name="正方形/長方形 3"/>
          <p:cNvSpPr/>
          <p:nvPr/>
        </p:nvSpPr>
        <p:spPr>
          <a:xfrm>
            <a:off x="908720" y="1124908"/>
            <a:ext cx="5040000" cy="7200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80728" y="683568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管理ページ＞トップページ</a:t>
            </a:r>
            <a:endParaRPr kumimoji="1" lang="ja-JP" altLang="en-US" dirty="0"/>
          </a:p>
        </p:txBody>
      </p:sp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033001"/>
              </p:ext>
            </p:extLst>
          </p:nvPr>
        </p:nvGraphicFramePr>
        <p:xfrm>
          <a:off x="2592254" y="1691680"/>
          <a:ext cx="3068994" cy="3129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4497"/>
                <a:gridCol w="1534497"/>
              </a:tblGrid>
              <a:tr h="202267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サロン名</a:t>
                      </a:r>
                      <a:endParaRPr kumimoji="1" lang="en-US" altLang="ja-JP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202267"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担当者名</a:t>
                      </a:r>
                      <a:endParaRPr lang="en-US" altLang="ja-JP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202267"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郵便番号</a:t>
                      </a:r>
                      <a:endParaRPr lang="en-US" altLang="ja-JP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2022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 smtClean="0"/>
                        <a:t>住所</a:t>
                      </a:r>
                      <a:endParaRPr kumimoji="1" lang="en-US" altLang="ja-JP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279512"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建物名</a:t>
                      </a:r>
                      <a:endParaRPr lang="en-US" altLang="ja-JP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202267"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電話番号</a:t>
                      </a:r>
                      <a:endParaRPr lang="en-US" altLang="ja-JP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202267"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ＬＰドメイン</a:t>
                      </a:r>
                      <a:endParaRPr lang="en-US" altLang="ja-JP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2022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dirty="0" smtClean="0"/>
                        <a:t>ブログＵＲＬ</a:t>
                      </a:r>
                      <a:endParaRPr lang="en-US" altLang="ja-JP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202267"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メールアドレス</a:t>
                      </a:r>
                      <a:endParaRPr lang="en-US" altLang="ja-JP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202267"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メタタグ</a:t>
                      </a:r>
                      <a:endParaRPr lang="en-US" altLang="ja-JP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202267"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キーワード</a:t>
                      </a:r>
                      <a:endParaRPr lang="en-US" altLang="ja-JP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202267">
                <a:tc>
                  <a:txBody>
                    <a:bodyPr/>
                    <a:lstStyle/>
                    <a:p>
                      <a:endParaRPr lang="en-US" altLang="ja-JP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正方形/長方形 26"/>
          <p:cNvSpPr/>
          <p:nvPr/>
        </p:nvSpPr>
        <p:spPr>
          <a:xfrm>
            <a:off x="3586691" y="5004048"/>
            <a:ext cx="108012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登録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426496"/>
              </p:ext>
            </p:extLst>
          </p:nvPr>
        </p:nvGraphicFramePr>
        <p:xfrm>
          <a:off x="2592254" y="5690336"/>
          <a:ext cx="3068994" cy="1833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4497"/>
                <a:gridCol w="1534497"/>
              </a:tblGrid>
              <a:tr h="202267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お客様名</a:t>
                      </a:r>
                      <a:endParaRPr kumimoji="1" lang="en-US" altLang="ja-JP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202267"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ビフォ写真</a:t>
                      </a:r>
                      <a:endParaRPr lang="en-US" altLang="ja-JP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202267"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体重</a:t>
                      </a:r>
                      <a:endParaRPr lang="en-US" altLang="ja-JP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202267"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アフター写真</a:t>
                      </a:r>
                      <a:endParaRPr lang="en-US" altLang="ja-JP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279512"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体重</a:t>
                      </a:r>
                      <a:endParaRPr lang="en-US" altLang="ja-JP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202267"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プロフィール</a:t>
                      </a:r>
                      <a:endParaRPr lang="en-US" altLang="ja-JP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2022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dirty="0" smtClean="0"/>
                        <a:t>ブログＵＲＬ</a:t>
                      </a:r>
                      <a:endParaRPr lang="en-US" altLang="ja-JP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正方形/長方形 28"/>
          <p:cNvSpPr/>
          <p:nvPr/>
        </p:nvSpPr>
        <p:spPr>
          <a:xfrm>
            <a:off x="3586691" y="7668344"/>
            <a:ext cx="108012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登録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845264" y="5436096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実例１</a:t>
            </a:r>
            <a:endParaRPr kumimoji="1" lang="ja-JP" altLang="en-US" sz="1100" dirty="0"/>
          </a:p>
        </p:txBody>
      </p:sp>
      <p:sp>
        <p:nvSpPr>
          <p:cNvPr id="31" name="正方形/長方形 30"/>
          <p:cNvSpPr/>
          <p:nvPr/>
        </p:nvSpPr>
        <p:spPr>
          <a:xfrm>
            <a:off x="1052736" y="2243741"/>
            <a:ext cx="108012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取扱店登録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052736" y="2867810"/>
            <a:ext cx="108012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ＬＰ編集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1052736" y="3491880"/>
            <a:ext cx="108012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>
                <a:solidFill>
                  <a:schemeClr val="tx1"/>
                </a:solidFill>
              </a:rPr>
              <a:t>取扱店</a:t>
            </a:r>
            <a:r>
              <a:rPr lang="ja-JP" altLang="en-US" sz="1100" dirty="0" smtClean="0">
                <a:solidFill>
                  <a:schemeClr val="tx1"/>
                </a:solidFill>
              </a:rPr>
              <a:t>エリア</a:t>
            </a:r>
            <a:endParaRPr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052736" y="1619672"/>
            <a:ext cx="108012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取扱店登録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882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48680" y="-13589"/>
            <a:ext cx="5829300" cy="481134"/>
          </a:xfrm>
        </p:spPr>
        <p:txBody>
          <a:bodyPr>
            <a:noAutofit/>
          </a:bodyPr>
          <a:lstStyle/>
          <a:p>
            <a:r>
              <a:rPr kumimoji="1" lang="en-US" altLang="ja-JP" sz="2400" dirty="0" smtClean="0"/>
              <a:t>BABY-DIET.net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63030" y="8820472"/>
            <a:ext cx="4800600" cy="288032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sz="1600" dirty="0"/>
              <a:t>(</a:t>
            </a:r>
            <a:r>
              <a:rPr lang="ja-JP" altLang="en-US" sz="1600" dirty="0"/>
              <a:t>株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美意識</a:t>
            </a:r>
            <a:endParaRPr kumimoji="1" lang="ja-JP" altLang="en-US" sz="1600" dirty="0"/>
          </a:p>
        </p:txBody>
      </p:sp>
      <p:sp>
        <p:nvSpPr>
          <p:cNvPr id="4" name="正方形/長方形 3"/>
          <p:cNvSpPr/>
          <p:nvPr/>
        </p:nvSpPr>
        <p:spPr>
          <a:xfrm>
            <a:off x="908720" y="1124908"/>
            <a:ext cx="5040000" cy="7200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80728" y="683568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管理ページ＞トップページ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370400" y="1619672"/>
            <a:ext cx="3362856" cy="5158008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052736" y="2243741"/>
            <a:ext cx="108012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取扱店登録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052736" y="2867810"/>
            <a:ext cx="108012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ＬＰ編集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052736" y="3491880"/>
            <a:ext cx="108012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>
                <a:solidFill>
                  <a:schemeClr val="tx1"/>
                </a:solidFill>
              </a:rPr>
              <a:t>取扱店</a:t>
            </a:r>
            <a:r>
              <a:rPr lang="ja-JP" altLang="en-US" sz="1100" dirty="0" smtClean="0">
                <a:solidFill>
                  <a:schemeClr val="tx1"/>
                </a:solidFill>
              </a:rPr>
              <a:t>エリア</a:t>
            </a:r>
            <a:endParaRPr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052736" y="1619672"/>
            <a:ext cx="108012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取扱店登録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039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48680" y="-13589"/>
            <a:ext cx="5829300" cy="481134"/>
          </a:xfrm>
        </p:spPr>
        <p:txBody>
          <a:bodyPr>
            <a:noAutofit/>
          </a:bodyPr>
          <a:lstStyle/>
          <a:p>
            <a:r>
              <a:rPr kumimoji="1" lang="en-US" altLang="ja-JP" sz="2400" dirty="0" smtClean="0"/>
              <a:t>BABY-DIET.net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63030" y="8820472"/>
            <a:ext cx="4800600" cy="288032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sz="1600" dirty="0"/>
              <a:t>(</a:t>
            </a:r>
            <a:r>
              <a:rPr lang="ja-JP" altLang="en-US" sz="1600" dirty="0"/>
              <a:t>株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美意識</a:t>
            </a:r>
            <a:endParaRPr kumimoji="1" lang="ja-JP" altLang="en-US" sz="1600" dirty="0"/>
          </a:p>
        </p:txBody>
      </p:sp>
      <p:sp>
        <p:nvSpPr>
          <p:cNvPr id="4" name="正方形/長方形 3"/>
          <p:cNvSpPr/>
          <p:nvPr/>
        </p:nvSpPr>
        <p:spPr>
          <a:xfrm>
            <a:off x="908720" y="1124908"/>
            <a:ext cx="5040000" cy="7200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80728" y="683568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管理ページ＞トップページ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052736" y="2243741"/>
            <a:ext cx="108012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取扱店登録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052736" y="2867810"/>
            <a:ext cx="108012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ＬＰ編集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052736" y="3491880"/>
            <a:ext cx="108012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>
                <a:solidFill>
                  <a:schemeClr val="tx1"/>
                </a:solidFill>
              </a:rPr>
              <a:t>取扱店</a:t>
            </a:r>
            <a:r>
              <a:rPr lang="ja-JP" altLang="en-US" sz="1100" dirty="0" smtClean="0">
                <a:solidFill>
                  <a:schemeClr val="tx1"/>
                </a:solidFill>
              </a:rPr>
              <a:t>エリア</a:t>
            </a:r>
            <a:endParaRPr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052736" y="1619672"/>
            <a:ext cx="108012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取扱店登録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48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524</Words>
  <Application>Microsoft Office PowerPoint</Application>
  <PresentationFormat>画面に合わせる (4:3)</PresentationFormat>
  <Paragraphs>249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テーマ</vt:lpstr>
      <vt:lpstr>BABY-DIET.net</vt:lpstr>
      <vt:lpstr>BABY-DIET.net</vt:lpstr>
      <vt:lpstr>BABY-DIET.net</vt:lpstr>
      <vt:lpstr>BABY-DIET.net</vt:lpstr>
      <vt:lpstr>BABY-DIET.net</vt:lpstr>
      <vt:lpstr>BABY-DIET.net</vt:lpstr>
      <vt:lpstr>BABY-DIET.net</vt:lpstr>
      <vt:lpstr>BABY-DIET.net</vt:lpstr>
      <vt:lpstr>BABY-DIET.net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BABY-DIET.net</dc:title>
  <dc:creator>murata</dc:creator>
  <cp:lastModifiedBy>murata</cp:lastModifiedBy>
  <cp:revision>13</cp:revision>
  <dcterms:created xsi:type="dcterms:W3CDTF">2015-04-06T22:12:52Z</dcterms:created>
  <dcterms:modified xsi:type="dcterms:W3CDTF">2015-04-07T01:13:28Z</dcterms:modified>
</cp:coreProperties>
</file>