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FE40-ECB0-531B-8A6B-129BD5F9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EAF8C-D28F-39C5-49F5-7F8FF5912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D65DC-86E6-00F1-4F46-9B8DAE33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78C3-5BD2-2BA9-DD97-4FF9D11C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3B860-B6CF-D7C2-BF72-6734FE8E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CE48-987B-6132-8AA4-3209FC2F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C24F5-C8E7-E9F8-06B6-BC5B6D69F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DBC2-72F6-0B3C-7480-B773F48D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F945-8BFB-FED6-35ED-56D25A21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5C65-5AAB-9E1C-697B-3C795327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1666D-4D69-7BCB-2E95-F06FCFCFF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03277-F620-5E8B-3936-65E9DB9B1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5CE8-F874-E427-E552-BD840012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A86D-9D35-3720-7389-C85E0E38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6B30-F146-0EA5-12E5-B6490B8C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6C78-7ABE-225D-8CDB-F7F44893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3CAD-2883-2AA3-452B-D2D32C4B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8302-377E-F63B-F3C7-713686DC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5BEA-8F80-C08A-19CF-55222523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0A6-5B7D-8FFD-B278-BF18FDF4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8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A1A8-7BFF-B7B2-A9C3-B20B4C9F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9034-048A-DF79-7076-57FBC7B8B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0046-F1B2-FE99-05E1-54643B92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7208-0E29-FB2F-F50E-9E593AC4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F736-5672-4DD6-614D-F2E51413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2DD9-390B-DB0A-C76C-77C10F36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D592-CCDD-373E-54E7-9ADED932F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EABCF-DA45-F553-D6D9-2427060B1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E1DF-D8CE-9CF7-9C17-08294B93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1529-1B19-F425-ABEA-BC42480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DECFA-9665-935E-53E8-A3183A55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0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3520-DE23-D549-E207-6F7B567A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C5AD-259D-F6A6-E2F6-BBB8391FA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39D20-97E0-FD9A-E410-1EA9FA24A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FED00-17A6-5A33-27AD-EBA701FF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26FBD-9B1E-03EF-27CB-C19B1097B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1B401-81C6-CAE0-53BD-C47D20A8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0991-06B2-018C-C084-ECB6466F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7B2DE-51C7-6FAE-3B75-D1262F5D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9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565A-B6A9-7290-0B69-D852F596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E272B-AD58-9D94-5064-B0814EE6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7A021-AF12-0DB1-313F-2F24BD9A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3D3A5-9870-344A-B300-3CDD67D1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2E46D-B59E-2637-38E7-9FF7F5A4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E83AD-925A-6C66-B93B-3EC6F79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B0BF5-2F45-2F36-E4F5-7DDEA9B9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8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45D9-82F8-6AF7-9496-3DEFE23C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C843-5A87-5956-9B9D-1B5B1B78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9348B-D617-C140-298B-0F4C6C896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22F23-5361-E6CE-7AC9-CE8CA707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E02D5-0E63-D68E-DE18-27A4E358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1255C-616A-1819-925D-2F646236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5715-6E71-ABC9-65D8-67917030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A480C-B590-33AA-0AC5-D421B4449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C1AA-6F5B-AD90-951B-564E52A49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6495-E031-098D-BFA8-515DB694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92C09-CFBA-E8ED-6BF6-B078EF73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3714-B3FE-FD8C-4E78-0428403C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246F1-BFAC-57AA-D99E-85FA1427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2CE3-54C8-02E0-BE13-561C8ED6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A904-8B64-E0B6-7322-B774B99B3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50CDA-348B-BE47-85CB-30297D96B2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ECFE-1BD8-C45D-93D8-5E6E8A69F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42B8-7947-4E0F-9B2B-AA8D9495E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0A6D0-CD5E-D249-A742-C09009D3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62BA0-9340-FEDC-B09F-29090FF6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510421"/>
            <a:ext cx="7772400" cy="39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8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51D98F-323E-433B-CF6C-8754D146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1096179"/>
            <a:ext cx="5422900" cy="33909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0D46E0-2BDE-F37B-7E94-C20D32B4F523}"/>
              </a:ext>
            </a:extLst>
          </p:cNvPr>
          <p:cNvCxnSpPr>
            <a:cxnSpLocks/>
          </p:cNvCxnSpPr>
          <p:nvPr/>
        </p:nvCxnSpPr>
        <p:spPr>
          <a:xfrm flipH="1">
            <a:off x="5622098" y="3709161"/>
            <a:ext cx="8789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88C10-E1F8-E019-2C1C-0314C83DDCEB}"/>
              </a:ext>
            </a:extLst>
          </p:cNvPr>
          <p:cNvSpPr/>
          <p:nvPr/>
        </p:nvSpPr>
        <p:spPr>
          <a:xfrm>
            <a:off x="8123041" y="3458255"/>
            <a:ext cx="1503124" cy="663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Concatenate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C7EFA5-680D-1A48-90EC-4C87E92ADC44}"/>
              </a:ext>
            </a:extLst>
          </p:cNvPr>
          <p:cNvSpPr/>
          <p:nvPr/>
        </p:nvSpPr>
        <p:spPr>
          <a:xfrm>
            <a:off x="8386088" y="5301834"/>
            <a:ext cx="977030" cy="119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endParaRPr lang="en-GB" dirty="0"/>
          </a:p>
          <a:p>
            <a:pPr algn="ctr"/>
            <a:r>
              <a:rPr lang="en-US" dirty="0"/>
              <a:t>sin(</a:t>
            </a:r>
            <a:r>
              <a:rPr lang="el-GR" dirty="0"/>
              <a:t>α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cos(</a:t>
            </a:r>
            <a:r>
              <a:rPr lang="el-GR" dirty="0"/>
              <a:t>α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EEBA1-3E0C-40C1-0839-15D3BE03B054}"/>
              </a:ext>
            </a:extLst>
          </p:cNvPr>
          <p:cNvSpPr txBox="1"/>
          <p:nvPr/>
        </p:nvSpPr>
        <p:spPr>
          <a:xfrm>
            <a:off x="5709043" y="5816778"/>
            <a:ext cx="28225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sz="200" dirty="0"/>
            </a:br>
            <a:r>
              <a:rPr lang="el-GR" dirty="0"/>
              <a:t>θ</a:t>
            </a:r>
            <a:r>
              <a:rPr lang="en-GB" dirty="0"/>
              <a:t> – polar angle</a:t>
            </a:r>
          </a:p>
          <a:p>
            <a:r>
              <a:rPr lang="el-GR" dirty="0"/>
              <a:t>α</a:t>
            </a:r>
            <a:r>
              <a:rPr lang="en-GB" dirty="0"/>
              <a:t> – azimuth angle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55ABF-9BC5-675A-9558-C20BC84AEE56}"/>
              </a:ext>
            </a:extLst>
          </p:cNvPr>
          <p:cNvSpPr txBox="1"/>
          <p:nvPr/>
        </p:nvSpPr>
        <p:spPr>
          <a:xfrm>
            <a:off x="5621685" y="5162763"/>
            <a:ext cx="282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Rotation &amp; translation of the light source</a:t>
            </a:r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C09B7E7-92A3-A08E-1559-C7BE2DE1595C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rot="5400000" flipH="1" flipV="1">
            <a:off x="8284753" y="4711984"/>
            <a:ext cx="11797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A75B791-542F-EEB6-DDAC-EF0F9DF2528A}"/>
              </a:ext>
            </a:extLst>
          </p:cNvPr>
          <p:cNvSpPr/>
          <p:nvPr/>
        </p:nvSpPr>
        <p:spPr>
          <a:xfrm>
            <a:off x="8200360" y="117163"/>
            <a:ext cx="1335784" cy="931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39D77-B8F5-A2C2-BCFE-A8D0F4DF8D1E}"/>
              </a:ext>
            </a:extLst>
          </p:cNvPr>
          <p:cNvSpPr/>
          <p:nvPr/>
        </p:nvSpPr>
        <p:spPr>
          <a:xfrm>
            <a:off x="8048651" y="1622948"/>
            <a:ext cx="1639203" cy="575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CLIP</a:t>
            </a:r>
            <a:endParaRPr lang="en-US" dirty="0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24CCB3A8-FA77-287D-C242-50D50A8F7F3C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 rot="16200000" flipH="1">
            <a:off x="8241309" y="2824960"/>
            <a:ext cx="1260239" cy="635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89DEAF3-24E3-FCC5-9DA3-53B7D009B394}"/>
              </a:ext>
            </a:extLst>
          </p:cNvPr>
          <p:cNvSpPr/>
          <p:nvPr/>
        </p:nvSpPr>
        <p:spPr>
          <a:xfrm>
            <a:off x="6467170" y="3219611"/>
            <a:ext cx="1357067" cy="1143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Fully-connected layer</a:t>
            </a:r>
          </a:p>
          <a:p>
            <a:pPr algn="ctr"/>
            <a:r>
              <a:rPr lang="en-US" sz="1400" dirty="0"/>
              <a:t>(771x768)</a:t>
            </a:r>
            <a:endParaRPr lang="en-US" dirty="0"/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2041EC7C-5B4D-5DD6-1FD6-44AAE0C211D7}"/>
              </a:ext>
            </a:extLst>
          </p:cNvPr>
          <p:cNvCxnSpPr>
            <a:cxnSpLocks/>
            <a:stCxn id="13" idx="1"/>
            <a:endCxn id="59" idx="3"/>
          </p:cNvCxnSpPr>
          <p:nvPr/>
        </p:nvCxnSpPr>
        <p:spPr>
          <a:xfrm rot="10800000" flipV="1">
            <a:off x="7824237" y="3790194"/>
            <a:ext cx="298804" cy="10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C480FA-41B0-B9D0-19BE-ABC6B7C83CC7}"/>
              </a:ext>
            </a:extLst>
          </p:cNvPr>
          <p:cNvSpPr txBox="1"/>
          <p:nvPr/>
        </p:nvSpPr>
        <p:spPr>
          <a:xfrm>
            <a:off x="8668462" y="2591291"/>
            <a:ext cx="203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Clip embedding </a:t>
            </a:r>
            <a:br>
              <a:rPr lang="en-US" sz="1400" dirty="0"/>
            </a:br>
            <a:r>
              <a:rPr lang="en-US" sz="1400" dirty="0"/>
              <a:t>(768, )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77FC2328-3509-B3AC-6A70-AF9F276D0B1E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16200000" flipH="1">
            <a:off x="8581231" y="1335926"/>
            <a:ext cx="574042" cy="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24F9BE1-5F85-D798-9024-2395F2285960}"/>
              </a:ext>
            </a:extLst>
          </p:cNvPr>
          <p:cNvSpPr txBox="1"/>
          <p:nvPr/>
        </p:nvSpPr>
        <p:spPr>
          <a:xfrm>
            <a:off x="8868251" y="4597603"/>
            <a:ext cx="215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Light position embedding (3,)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9AEA72-CBCE-895B-9634-4E8A451D84E0}"/>
              </a:ext>
            </a:extLst>
          </p:cNvPr>
          <p:cNvSpPr txBox="1"/>
          <p:nvPr/>
        </p:nvSpPr>
        <p:spPr>
          <a:xfrm>
            <a:off x="350729" y="636419"/>
            <a:ext cx="53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Original Stable Diffusion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1214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52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Szczekulski</dc:creator>
  <cp:lastModifiedBy>Jan Szczekulski</cp:lastModifiedBy>
  <cp:revision>8</cp:revision>
  <dcterms:created xsi:type="dcterms:W3CDTF">2024-05-21T05:19:49Z</dcterms:created>
  <dcterms:modified xsi:type="dcterms:W3CDTF">2024-05-21T19:14:30Z</dcterms:modified>
</cp:coreProperties>
</file>