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>
      <p:cViewPr>
        <p:scale>
          <a:sx n="91" d="100"/>
          <a:sy n="91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0A8-7EDB-2037-C803-FF794BB37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A6DD8-DDC1-C399-414F-B1FAB8C83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9A10-3ECA-5175-5717-D7442A40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55E4-A644-1181-7DFE-3E156186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7164-301D-8EB8-8765-3829F3C5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2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F91D-BA53-68D5-F47C-C710060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3A6F-03A6-396C-D547-36B7FBCE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E174-D31B-648A-23A9-049205BA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431F-052C-68BA-D406-96B2A7C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B024-92FD-D4EE-84F2-5C3A691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4A00-9405-C7F5-50F3-B8695ECFC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AAB14-ABE2-3F8F-80CB-DD98E76B6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5A68-A5B5-E1DE-4BDF-E305CD2A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4BB-CC51-C3D3-E791-BEB4E3F4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0C12-BA43-86C7-4FE3-A1F72F57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BA32-BA72-EA60-B95A-D020D0F8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259B-2AD3-4EEB-88FB-A52DBEFF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38D-A170-1719-9090-FA66DAF4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E62B-C9F6-677C-1A20-4205EFBF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CD72-BFA2-8E39-10FE-21ED21D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7BEB-3F9B-A1A9-B859-B112F280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3E85-837A-D6C8-5060-6187D956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4F44-030B-C7F8-7800-24AE0C68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28C3-8E3D-3C1D-C0DB-C5249CEB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52EB-0EF7-9C33-9C63-C791B19E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B324-C739-D4AA-6860-A6EEDB7E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A6CD-81E2-E2FD-5B43-6FE7EC6CF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8484-C154-F9FA-A772-9E1E505A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8902-BD99-CB66-FA20-1543F13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672F-F26A-7CE1-5DD7-C1A92557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C9E5-AE2C-82B5-604D-26B4AF39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67CB-3D6F-C2F2-8207-077C19CC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56DF-AC0F-BCEB-F82C-C80493E4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4C7CE-9EA6-16A7-105F-790EE013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BA7E3-54B0-1134-A756-B3093EF3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82BB-FA2F-280E-99F3-E92BAC514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DCDC-E755-AFD4-E066-F364BDA7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6758-CC14-5D93-62B8-91B71D2F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E17EF-89A4-F71C-EE4D-14F1F762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519C-2C4F-C80F-FF0E-7F2E2D03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AC9C1-873D-3874-46C1-620505BC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A5498-3D71-8FD4-D968-A90FC4C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3BA2-F115-DF7E-96B3-B5806A3C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3274-B789-E5E2-CC9D-9213158C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39077-EB4C-8DBE-877E-F683B84B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6565B-7020-E4F0-986E-71ED2F85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787F-C09A-C1EF-C9D9-348F4225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ED57-A328-83B4-DEF2-7D6FB998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97E17-9EF5-0E88-DF7E-445E2058F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57F4-114B-DD8B-5692-392DFDD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4CEA-01AA-EEE5-36E0-C46C5DF5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8942A-AA60-63A2-7DC0-4CEF8813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A3CA-248B-7CAB-D82C-284F5DD0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1BAA2-23B8-BEE8-E4CC-1728E10A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EF2BA-60B0-E6A5-74D3-8DA3ED56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9F79-59F6-3DC3-774F-D490840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6C9A-6B24-8F8C-AEF6-14E731D3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1F82-7D66-CFA7-E9AA-605C4AA4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5903A-177F-C37C-F7B1-D6BC15C2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F62C-0505-D063-2FC0-552B721D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219C-9780-6AC9-E6C8-B0B424E8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789D-2C5C-044D-A623-137C3A2DAFD3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3A49-6D5B-53ED-8894-743FE8B5B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BFD6-2ACC-CFA1-00F9-61344B0E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F45A-F599-1040-8488-D0F5B7382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ACE96-02D7-F9B9-C272-6DDFD7A6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2" y="469900"/>
            <a:ext cx="2895600" cy="295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58D4F-4901-DC42-EBF3-1D0957FA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3" y="270396"/>
            <a:ext cx="2773363" cy="335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DCC73-3085-934F-0596-BF57C1CF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94" y="3898402"/>
            <a:ext cx="2214188" cy="247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1E765-28B6-2D65-516A-D3E7A63D4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610" y="3898402"/>
            <a:ext cx="1993900" cy="2590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D8EC84-FFC2-FFC2-7D22-FEF4447586CE}"/>
              </a:ext>
            </a:extLst>
          </p:cNvPr>
          <p:cNvCxnSpPr>
            <a:cxnSpLocks/>
          </p:cNvCxnSpPr>
          <p:nvPr/>
        </p:nvCxnSpPr>
        <p:spPr>
          <a:xfrm>
            <a:off x="5603080" y="2218810"/>
            <a:ext cx="16045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8C50E8-1762-F145-2E85-1CAE42C22888}"/>
              </a:ext>
            </a:extLst>
          </p:cNvPr>
          <p:cNvCxnSpPr>
            <a:cxnSpLocks/>
          </p:cNvCxnSpPr>
          <p:nvPr/>
        </p:nvCxnSpPr>
        <p:spPr>
          <a:xfrm>
            <a:off x="5603080" y="5136641"/>
            <a:ext cx="16045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with a beard and a necklace&#10;&#10;Description automatically generated">
            <a:extLst>
              <a:ext uri="{FF2B5EF4-FFF2-40B4-BE49-F238E27FC236}">
                <a16:creationId xmlns:a16="http://schemas.microsoft.com/office/drawing/2014/main" id="{F63909DC-14AD-357E-512D-083E54C9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47713"/>
            <a:ext cx="3036888" cy="3036888"/>
          </a:xfrm>
          <a:prstGeom prst="rect">
            <a:avLst/>
          </a:prstGeom>
        </p:spPr>
      </p:pic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BD61BD9-9708-DEEB-2E67-153AA316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13" y="747713"/>
            <a:ext cx="3036888" cy="3036888"/>
          </a:xfrm>
          <a:prstGeom prst="rect">
            <a:avLst/>
          </a:prstGeom>
        </p:spPr>
      </p:pic>
      <p:pic>
        <p:nvPicPr>
          <p:cNvPr id="11" name="Picture 10" descr="A person with dark hair&#10;&#10;Description automatically generated">
            <a:extLst>
              <a:ext uri="{FF2B5EF4-FFF2-40B4-BE49-F238E27FC236}">
                <a16:creationId xmlns:a16="http://schemas.microsoft.com/office/drawing/2014/main" id="{6F4BE3FE-0E9A-CC6A-09A3-8EA10AD0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0" y="747713"/>
            <a:ext cx="3036888" cy="3036888"/>
          </a:xfrm>
          <a:prstGeom prst="rect">
            <a:avLst/>
          </a:prstGeom>
        </p:spPr>
      </p:pic>
      <p:pic>
        <p:nvPicPr>
          <p:cNvPr id="13" name="Picture 12" descr="A close-up of a young person&#10;&#10;Description automatically generated">
            <a:extLst>
              <a:ext uri="{FF2B5EF4-FFF2-40B4-BE49-F238E27FC236}">
                <a16:creationId xmlns:a16="http://schemas.microsoft.com/office/drawing/2014/main" id="{5BED4A8A-F48B-074D-5C6A-AD925BBA1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" y="3849688"/>
            <a:ext cx="2260600" cy="2260600"/>
          </a:xfrm>
          <a:prstGeom prst="rect">
            <a:avLst/>
          </a:prstGeom>
        </p:spPr>
      </p:pic>
      <p:pic>
        <p:nvPicPr>
          <p:cNvPr id="15" name="Picture 1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0F4ED1A-6291-C5C8-196D-2D68E5C2B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625" y="3849688"/>
            <a:ext cx="2260600" cy="2260600"/>
          </a:xfrm>
          <a:prstGeom prst="rect">
            <a:avLst/>
          </a:prstGeom>
        </p:spPr>
      </p:pic>
      <p:pic>
        <p:nvPicPr>
          <p:cNvPr id="17" name="Picture 16" descr="A person with a very serious face&#10;&#10;Description automatically generated with medium confidence">
            <a:extLst>
              <a:ext uri="{FF2B5EF4-FFF2-40B4-BE49-F238E27FC236}">
                <a16:creationId xmlns:a16="http://schemas.microsoft.com/office/drawing/2014/main" id="{4C29B6A3-D92F-D66A-B1A8-33943CEF1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900" y="3849688"/>
            <a:ext cx="2260600" cy="2260600"/>
          </a:xfrm>
          <a:prstGeom prst="rect">
            <a:avLst/>
          </a:prstGeom>
        </p:spPr>
      </p:pic>
      <p:pic>
        <p:nvPicPr>
          <p:cNvPr id="5" name="Content Placeholder 4" descr="A person with a very large face&#10;&#10;Description automatically generated with medium confidence">
            <a:extLst>
              <a:ext uri="{FF2B5EF4-FFF2-40B4-BE49-F238E27FC236}">
                <a16:creationId xmlns:a16="http://schemas.microsoft.com/office/drawing/2014/main" id="{AD66B0F5-5930-CCCB-E3E8-B459AE26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620000" y="3849688"/>
            <a:ext cx="2262188" cy="2260600"/>
          </a:xfrm>
        </p:spPr>
      </p:pic>
    </p:spTree>
    <p:extLst>
      <p:ext uri="{BB962C8B-B14F-4D97-AF65-F5344CB8AC3E}">
        <p14:creationId xmlns:p14="http://schemas.microsoft.com/office/powerpoint/2010/main" val="353613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Szczekulski</dc:creator>
  <cp:lastModifiedBy>Jan Szczekulski</cp:lastModifiedBy>
  <cp:revision>2</cp:revision>
  <dcterms:created xsi:type="dcterms:W3CDTF">2023-11-03T13:41:08Z</dcterms:created>
  <dcterms:modified xsi:type="dcterms:W3CDTF">2023-11-04T22:21:36Z</dcterms:modified>
</cp:coreProperties>
</file>