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24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5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0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66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21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3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93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5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26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93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35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4BC8-9021-45C3-AEF0-36AD1FF31DBF}" type="datetimeFigureOut">
              <a:rPr lang="da-DK" smtClean="0"/>
              <a:t>28-04-2020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413B-F735-4802-84E6-51D4330751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5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google.com/url?sa=i&amp;url=https%3A%2F%2Fwww.shutterstock.com%2Fes%2Fsearch%2Fcart%2520logo%2520design%3Fimage_type%3Dillustration&amp;psig=AOvVaw0jf6e-BXKuyUcj5YxP6uj0&amp;ust=1588181034169000&amp;source=images&amp;cd=vfe&amp;ved=0CAIQjRxqFwoTCMC27cbRi-kCFQAAAAAdAAAAABA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e 39"/>
          <p:cNvGrpSpPr/>
          <p:nvPr/>
        </p:nvGrpSpPr>
        <p:grpSpPr>
          <a:xfrm>
            <a:off x="9887452" y="1100451"/>
            <a:ext cx="1473201" cy="1543051"/>
            <a:chOff x="3844925" y="571499"/>
            <a:chExt cx="1473201" cy="1543051"/>
          </a:xfrm>
        </p:grpSpPr>
        <p:pic>
          <p:nvPicPr>
            <p:cNvPr id="5" name="Billede 4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925" y="571499"/>
              <a:ext cx="1473201" cy="1473201"/>
            </a:xfrm>
            <a:prstGeom prst="rect">
              <a:avLst/>
            </a:prstGeom>
          </p:spPr>
        </p:pic>
        <p:pic>
          <p:nvPicPr>
            <p:cNvPr id="11" name="Billed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42" b="25137"/>
            <a:stretch/>
          </p:blipFill>
          <p:spPr>
            <a:xfrm>
              <a:off x="3917951" y="1771650"/>
              <a:ext cx="1280358" cy="342900"/>
            </a:xfrm>
            <a:prstGeom prst="rect">
              <a:avLst/>
            </a:prstGeom>
          </p:spPr>
        </p:pic>
      </p:grpSp>
      <p:grpSp>
        <p:nvGrpSpPr>
          <p:cNvPr id="37" name="Gruppe 36"/>
          <p:cNvGrpSpPr/>
          <p:nvPr/>
        </p:nvGrpSpPr>
        <p:grpSpPr>
          <a:xfrm>
            <a:off x="9893766" y="2710678"/>
            <a:ext cx="1473201" cy="1546586"/>
            <a:chOff x="5616010" y="571498"/>
            <a:chExt cx="1473201" cy="1546586"/>
          </a:xfrm>
        </p:grpSpPr>
        <p:pic>
          <p:nvPicPr>
            <p:cNvPr id="10" name="Billede 9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010" y="571498"/>
              <a:ext cx="1473201" cy="1473201"/>
            </a:xfrm>
            <a:prstGeom prst="rect">
              <a:avLst/>
            </a:prstGeom>
          </p:spPr>
        </p:pic>
        <p:pic>
          <p:nvPicPr>
            <p:cNvPr id="12" name="Billed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86" b="32290"/>
            <a:stretch/>
          </p:blipFill>
          <p:spPr>
            <a:xfrm>
              <a:off x="5880271" y="1869715"/>
              <a:ext cx="901529" cy="248369"/>
            </a:xfrm>
            <a:prstGeom prst="rect">
              <a:avLst/>
            </a:prstGeom>
          </p:spPr>
        </p:pic>
      </p:grpSp>
      <p:grpSp>
        <p:nvGrpSpPr>
          <p:cNvPr id="41" name="Gruppe 40"/>
          <p:cNvGrpSpPr/>
          <p:nvPr/>
        </p:nvGrpSpPr>
        <p:grpSpPr>
          <a:xfrm>
            <a:off x="9932429" y="4143246"/>
            <a:ext cx="1682188" cy="1600203"/>
            <a:chOff x="7140011" y="507996"/>
            <a:chExt cx="1682188" cy="1600203"/>
          </a:xfrm>
        </p:grpSpPr>
        <p:pic>
          <p:nvPicPr>
            <p:cNvPr id="1026" name="Picture 2" descr="Ilustraciones, imágenes y vectores de stock sobre Cart Logo Design ...">
              <a:hlinkClick r:id="rId5"/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05" b="29643"/>
            <a:stretch/>
          </p:blipFill>
          <p:spPr bwMode="auto">
            <a:xfrm>
              <a:off x="7382802" y="1890048"/>
              <a:ext cx="351499" cy="21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lustraciones, imágenes y vectores de stock sobre Cart Logo Design ...">
              <a:hlinkClick r:id="rId5"/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05" b="29643"/>
            <a:stretch/>
          </p:blipFill>
          <p:spPr bwMode="auto">
            <a:xfrm>
              <a:off x="7949070" y="1896399"/>
              <a:ext cx="351499" cy="21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lustraciones, imágenes y vectores de stock sobre Cart Logo Design ...">
              <a:hlinkClick r:id="rId5"/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05" b="29643"/>
            <a:stretch/>
          </p:blipFill>
          <p:spPr bwMode="auto">
            <a:xfrm>
              <a:off x="7662200" y="1887997"/>
              <a:ext cx="351499" cy="21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Billede 22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6349" y="507996"/>
              <a:ext cx="1085850" cy="1085850"/>
            </a:xfrm>
            <a:prstGeom prst="rect">
              <a:avLst/>
            </a:prstGeom>
          </p:spPr>
        </p:pic>
        <p:pic>
          <p:nvPicPr>
            <p:cNvPr id="22" name="Billede 21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011" y="571497"/>
              <a:ext cx="1473201" cy="1473201"/>
            </a:xfrm>
            <a:prstGeom prst="rect">
              <a:avLst/>
            </a:prstGeom>
          </p:spPr>
        </p:pic>
      </p:grpSp>
      <p:sp>
        <p:nvSpPr>
          <p:cNvPr id="25" name="Højrepil 24"/>
          <p:cNvSpPr/>
          <p:nvPr/>
        </p:nvSpPr>
        <p:spPr>
          <a:xfrm>
            <a:off x="2196526" y="3442934"/>
            <a:ext cx="720000" cy="14605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øjrepil 37"/>
          <p:cNvSpPr/>
          <p:nvPr/>
        </p:nvSpPr>
        <p:spPr>
          <a:xfrm rot="10800000">
            <a:off x="7190045" y="3437356"/>
            <a:ext cx="360000" cy="14605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uppe 49"/>
          <p:cNvGrpSpPr/>
          <p:nvPr/>
        </p:nvGrpSpPr>
        <p:grpSpPr>
          <a:xfrm rot="5400000">
            <a:off x="7684535" y="3010629"/>
            <a:ext cx="3196045" cy="970154"/>
            <a:chOff x="4633505" y="2261996"/>
            <a:chExt cx="3196045" cy="970154"/>
          </a:xfrm>
        </p:grpSpPr>
        <p:sp>
          <p:nvSpPr>
            <p:cNvPr id="39" name="Højrepil 38"/>
            <p:cNvSpPr/>
            <p:nvPr/>
          </p:nvSpPr>
          <p:spPr>
            <a:xfrm rot="5400000">
              <a:off x="5779962" y="2670069"/>
              <a:ext cx="970154" cy="154007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ktangel 50"/>
            <p:cNvSpPr/>
            <p:nvPr/>
          </p:nvSpPr>
          <p:spPr>
            <a:xfrm rot="5400000">
              <a:off x="7568233" y="2432679"/>
              <a:ext cx="432000" cy="9063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ktangel 51"/>
            <p:cNvSpPr/>
            <p:nvPr/>
          </p:nvSpPr>
          <p:spPr>
            <a:xfrm rot="5400000">
              <a:off x="4462823" y="2432679"/>
              <a:ext cx="432000" cy="9063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ktangel 52"/>
            <p:cNvSpPr/>
            <p:nvPr/>
          </p:nvSpPr>
          <p:spPr>
            <a:xfrm rot="5400000">
              <a:off x="6200475" y="1126825"/>
              <a:ext cx="62105" cy="3196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uppe 54"/>
          <p:cNvGrpSpPr/>
          <p:nvPr/>
        </p:nvGrpSpPr>
        <p:grpSpPr>
          <a:xfrm>
            <a:off x="6066862" y="3105101"/>
            <a:ext cx="1075283" cy="1053389"/>
            <a:chOff x="5757818" y="4634157"/>
            <a:chExt cx="1075283" cy="1053389"/>
          </a:xfrm>
        </p:grpSpPr>
        <p:pic>
          <p:nvPicPr>
            <p:cNvPr id="36" name="Billed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593" y="4634157"/>
              <a:ext cx="717550" cy="791779"/>
            </a:xfrm>
            <a:prstGeom prst="rect">
              <a:avLst/>
            </a:prstGeom>
          </p:spPr>
        </p:pic>
        <p:sp>
          <p:nvSpPr>
            <p:cNvPr id="54" name="Tekstfelt 53"/>
            <p:cNvSpPr txBox="1"/>
            <p:nvPr/>
          </p:nvSpPr>
          <p:spPr>
            <a:xfrm>
              <a:off x="5757818" y="5425936"/>
              <a:ext cx="1075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50"/>
                  </a:solidFill>
                  <a:latin typeface="+mj-lt"/>
                </a:rPr>
                <a:t>all offers</a:t>
              </a:r>
              <a:endParaRPr lang="en-US" sz="1100" dirty="0">
                <a:solidFill>
                  <a:srgbClr val="00B050"/>
                </a:solidFill>
                <a:latin typeface="+mj-lt"/>
              </a:endParaRPr>
            </a:p>
          </p:txBody>
        </p:sp>
      </p:grpSp>
      <p:grpSp>
        <p:nvGrpSpPr>
          <p:cNvPr id="60" name="Gruppe 59"/>
          <p:cNvGrpSpPr/>
          <p:nvPr/>
        </p:nvGrpSpPr>
        <p:grpSpPr>
          <a:xfrm>
            <a:off x="7370045" y="2924274"/>
            <a:ext cx="1621667" cy="1320972"/>
            <a:chOff x="8086342" y="3203237"/>
            <a:chExt cx="1621667" cy="1320972"/>
          </a:xfrm>
        </p:grpSpPr>
        <p:pic>
          <p:nvPicPr>
            <p:cNvPr id="26" name="Billed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0" y="3524052"/>
              <a:ext cx="530585" cy="530585"/>
            </a:xfrm>
            <a:prstGeom prst="rect">
              <a:avLst/>
            </a:prstGeom>
          </p:spPr>
        </p:pic>
        <p:sp>
          <p:nvSpPr>
            <p:cNvPr id="57" name="Tekstfelt 56"/>
            <p:cNvSpPr txBox="1"/>
            <p:nvPr/>
          </p:nvSpPr>
          <p:spPr>
            <a:xfrm>
              <a:off x="8128010" y="4093322"/>
              <a:ext cx="1579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updating</a:t>
              </a:r>
              <a:br>
                <a:rPr lang="en-US" sz="1100" dirty="0" smtClean="0">
                  <a:latin typeface="+mj-lt"/>
                </a:rPr>
              </a:br>
              <a:r>
                <a:rPr lang="en-US" sz="1100" dirty="0" smtClean="0">
                  <a:latin typeface="+mj-lt"/>
                </a:rPr>
                <a:t>database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58" name="Tekstfelt 57"/>
            <p:cNvSpPr txBox="1"/>
            <p:nvPr/>
          </p:nvSpPr>
          <p:spPr>
            <a:xfrm>
              <a:off x="8086342" y="3203237"/>
              <a:ext cx="157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getting offers</a:t>
              </a:r>
              <a:endParaRPr lang="en-US" sz="1100" dirty="0">
                <a:latin typeface="+mj-lt"/>
              </a:endParaRPr>
            </a:p>
          </p:txBody>
        </p:sp>
      </p:grpSp>
      <p:cxnSp>
        <p:nvCxnSpPr>
          <p:cNvPr id="59" name="Lige forbindelse 58"/>
          <p:cNvCxnSpPr/>
          <p:nvPr/>
        </p:nvCxnSpPr>
        <p:spPr>
          <a:xfrm>
            <a:off x="5866220" y="313553"/>
            <a:ext cx="0" cy="61023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kstfelt 60"/>
          <p:cNvSpPr txBox="1"/>
          <p:nvPr/>
        </p:nvSpPr>
        <p:spPr>
          <a:xfrm rot="16200000">
            <a:off x="5316494" y="5121058"/>
            <a:ext cx="15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BACK PROCESS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4" name="Gruppe 63"/>
          <p:cNvGrpSpPr/>
          <p:nvPr/>
        </p:nvGrpSpPr>
        <p:grpSpPr>
          <a:xfrm>
            <a:off x="626684" y="2952180"/>
            <a:ext cx="1579999" cy="1334103"/>
            <a:chOff x="623527" y="3351411"/>
            <a:chExt cx="1579999" cy="1334103"/>
          </a:xfrm>
        </p:grpSpPr>
        <p:pic>
          <p:nvPicPr>
            <p:cNvPr id="14" name="Billed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6" t="599" r="17308" b="-599"/>
            <a:stretch/>
          </p:blipFill>
          <p:spPr>
            <a:xfrm>
              <a:off x="811489" y="3351411"/>
              <a:ext cx="1308100" cy="1060450"/>
            </a:xfrm>
            <a:prstGeom prst="rect">
              <a:avLst/>
            </a:prstGeom>
          </p:spPr>
        </p:pic>
        <p:sp>
          <p:nvSpPr>
            <p:cNvPr id="63" name="Tekstfelt 62"/>
            <p:cNvSpPr txBox="1"/>
            <p:nvPr/>
          </p:nvSpPr>
          <p:spPr>
            <a:xfrm>
              <a:off x="623527" y="4408515"/>
              <a:ext cx="1579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  <a:latin typeface="Bahnschrift" panose="020B0502040204020203" pitchFamily="34" charset="0"/>
                </a:rPr>
                <a:t>USER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65" name="Tekstfelt 64"/>
          <p:cNvSpPr txBox="1"/>
          <p:nvPr/>
        </p:nvSpPr>
        <p:spPr>
          <a:xfrm rot="16200000">
            <a:off x="5292014" y="1274164"/>
            <a:ext cx="15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BACK PROCESS</a:t>
            </a: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2847247" y="2972506"/>
            <a:ext cx="1621667" cy="1151695"/>
            <a:chOff x="8086342" y="3203237"/>
            <a:chExt cx="1621667" cy="1151695"/>
          </a:xfrm>
        </p:grpSpPr>
        <p:pic>
          <p:nvPicPr>
            <p:cNvPr id="68" name="Billede 6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0" y="3524052"/>
              <a:ext cx="530585" cy="530585"/>
            </a:xfrm>
            <a:prstGeom prst="rect">
              <a:avLst/>
            </a:prstGeom>
          </p:spPr>
        </p:pic>
        <p:sp>
          <p:nvSpPr>
            <p:cNvPr id="69" name="Tekstfelt 68"/>
            <p:cNvSpPr txBox="1"/>
            <p:nvPr/>
          </p:nvSpPr>
          <p:spPr>
            <a:xfrm>
              <a:off x="8128010" y="4093322"/>
              <a:ext cx="157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filter and sort data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70" name="Tekstfelt 69"/>
            <p:cNvSpPr txBox="1"/>
            <p:nvPr/>
          </p:nvSpPr>
          <p:spPr>
            <a:xfrm>
              <a:off x="8086342" y="3203237"/>
              <a:ext cx="157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reads user info</a:t>
              </a:r>
              <a:endParaRPr lang="en-US" sz="1100" dirty="0">
                <a:latin typeface="+mj-lt"/>
              </a:endParaRPr>
            </a:p>
          </p:txBody>
        </p:sp>
      </p:grpSp>
      <p:sp>
        <p:nvSpPr>
          <p:cNvPr id="71" name="Tekstfelt 70"/>
          <p:cNvSpPr txBox="1"/>
          <p:nvPr/>
        </p:nvSpPr>
        <p:spPr>
          <a:xfrm rot="16200000">
            <a:off x="4823594" y="1274163"/>
            <a:ext cx="15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USER SRRVICE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Tekstfelt 71"/>
          <p:cNvSpPr txBox="1"/>
          <p:nvPr/>
        </p:nvSpPr>
        <p:spPr>
          <a:xfrm rot="16200000">
            <a:off x="4812998" y="5121057"/>
            <a:ext cx="15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USER SRRVICE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74" name="Gruppe 73"/>
          <p:cNvGrpSpPr/>
          <p:nvPr/>
        </p:nvGrpSpPr>
        <p:grpSpPr>
          <a:xfrm>
            <a:off x="3107736" y="4999791"/>
            <a:ext cx="1008846" cy="1222666"/>
            <a:chOff x="5757819" y="4634157"/>
            <a:chExt cx="1008846" cy="1222666"/>
          </a:xfrm>
        </p:grpSpPr>
        <p:pic>
          <p:nvPicPr>
            <p:cNvPr id="75" name="Billed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593" y="4634157"/>
              <a:ext cx="717550" cy="791779"/>
            </a:xfrm>
            <a:prstGeom prst="rect">
              <a:avLst/>
            </a:prstGeom>
          </p:spPr>
        </p:pic>
        <p:sp>
          <p:nvSpPr>
            <p:cNvPr id="76" name="Tekstfelt 75"/>
            <p:cNvSpPr txBox="1"/>
            <p:nvPr/>
          </p:nvSpPr>
          <p:spPr>
            <a:xfrm>
              <a:off x="5757819" y="5425936"/>
              <a:ext cx="10088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  <a:latin typeface="+mj-lt"/>
                </a:rPr>
                <a:t>u</a:t>
              </a:r>
              <a:r>
                <a:rPr lang="en-US" sz="1100" dirty="0" smtClean="0">
                  <a:solidFill>
                    <a:srgbClr val="00B050"/>
                  </a:solidFill>
                  <a:latin typeface="+mj-lt"/>
                </a:rPr>
                <a:t>ser-relevant data</a:t>
              </a:r>
              <a:endParaRPr lang="en-US" sz="1100" dirty="0">
                <a:solidFill>
                  <a:srgbClr val="00B050"/>
                </a:solidFill>
                <a:latin typeface="+mj-lt"/>
              </a:endParaRPr>
            </a:p>
          </p:txBody>
        </p:sp>
      </p:grpSp>
      <p:sp>
        <p:nvSpPr>
          <p:cNvPr id="77" name="Højrepil 76"/>
          <p:cNvSpPr/>
          <p:nvPr/>
        </p:nvSpPr>
        <p:spPr>
          <a:xfrm rot="5400000">
            <a:off x="3253086" y="4468460"/>
            <a:ext cx="720000" cy="1460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øjrepil 77"/>
          <p:cNvSpPr/>
          <p:nvPr/>
        </p:nvSpPr>
        <p:spPr>
          <a:xfrm rot="10800000">
            <a:off x="4309287" y="3437356"/>
            <a:ext cx="1080000" cy="1460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ktangel 78"/>
          <p:cNvSpPr/>
          <p:nvPr/>
        </p:nvSpPr>
        <p:spPr>
          <a:xfrm rot="10800000">
            <a:off x="1423722" y="5367115"/>
            <a:ext cx="1440000" cy="7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Højrepil 80"/>
          <p:cNvSpPr/>
          <p:nvPr/>
        </p:nvSpPr>
        <p:spPr>
          <a:xfrm rot="16200000" flipV="1">
            <a:off x="872871" y="4828460"/>
            <a:ext cx="1080000" cy="1460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Office-tema</vt:lpstr>
      <vt:lpstr>PowerPoint-præsentation</vt:lpstr>
    </vt:vector>
  </TitlesOfParts>
  <Company>Niels Brock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Julian Valdman</dc:creator>
  <cp:lastModifiedBy>Julian Valdman</cp:lastModifiedBy>
  <cp:revision>9</cp:revision>
  <dcterms:created xsi:type="dcterms:W3CDTF">2020-04-28T17:14:56Z</dcterms:created>
  <dcterms:modified xsi:type="dcterms:W3CDTF">2020-04-29T07:12:38Z</dcterms:modified>
</cp:coreProperties>
</file>