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3A2E41-E8B7-2AFA-1944-70EFB61CD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35645C6-0EC0-C2F9-91D1-A50951E7A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4314F28-DE65-5472-3B02-B842F886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5F07F59-345C-35A1-2D0B-4F62D7F2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D95AED-7191-94F0-E830-89BCAEF2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9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26508-D69C-1C5A-317D-895EEF9D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2472F1D-A925-E6E3-7B45-F4C06885A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EBDC451-4FC0-02CC-0F38-3BA55907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0B7EC38-B356-6F48-4332-9F369856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74C55C-311B-55EB-93D3-1E79D34C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1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2153352-EB78-D025-FDFD-EBE7A590F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3C8A499-C9DC-F097-40C8-3147241AD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D407DE5-C379-935F-F1EC-39CD2847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5C50EB4-BAF8-2AD4-95E0-7AFA4A8C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C4A2D0-0D17-BC45-85CA-2C39CAC8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4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F49925-DB47-AC17-DADE-323840CC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FA342A-75C0-FD6D-60C5-60181E93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249F1A-ACEA-41A7-282F-BD434200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C79737D-D244-E0A9-3091-00ED02B3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11959CD-A9C2-2319-D059-94454EAB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8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259305-781A-0FDD-49F7-765AF754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79D93C-BC08-DF02-C1B1-14BD8CEB0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2FE773-3683-9FC0-8406-5FDD54E6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A5BD622-01CE-D2E1-57E4-834BFAD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499D8C-7A4F-8215-542D-A95F4AE3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809664-C404-38A6-6BFC-1BF3558B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A7C363-B3C4-CC61-9848-C101FAD1E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263B9EF-F813-5F22-FCC4-8505514AD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BC018A8-DBDB-0B0F-864F-3FC72220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3728A58-8BCD-7C8F-4659-31966D1D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C8DC4D3-CFEE-1CC5-0EED-68E33BBF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5A7889-0B22-2A07-EBAB-18CB0BAB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142BE2-D1A8-AF6C-EA21-506D03EA3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25FEC54-D2EE-8C72-93E0-AFEEE1C0B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06908EC-7489-22D0-060B-652FFB8F7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9867AAC-BACE-8F3B-350A-B6BF8970F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84204B0-F6AF-363E-5D0E-28BBD64B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AC87A3A-58A5-2B5D-06AF-A1432AFF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469BE54-B3F4-2856-FCEA-15310020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0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922817-5EC4-8BB2-BDCF-A4C51E7C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F2FA133-265A-5E25-7E7D-09F75C84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43F18F1-7DF5-E048-AC22-839AFF14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298009-72D7-588E-9AD1-8D3F0C0C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9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18978F8-CA29-AB08-2FA7-7533AEB7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2F6047D-AFA6-CC16-CE23-E44A97C1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A61F47A-D80E-0764-71FC-48ABB4D8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9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928773-E939-B2B8-CFD8-2154E451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030587-4AEF-1452-0FD7-0E9E1BE9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DB1BBC9-485E-08F7-CD17-44BA2E96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F2D1A4A-6C55-43B5-FA2F-AF729AA8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C3C9C1-E327-E56E-3EE9-47A18AA3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4626B19-71E8-C49D-A6E5-805ED872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9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0CA477-F6B7-C55E-60BF-0BE4B148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53A42D5-3145-6AF3-CBB3-634FAF9F4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FB9C60C-160A-A12C-6877-5893675EA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BB10A2F-658D-80F2-BEB4-19B03EB1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42C9FD7-09E9-866C-CAC2-53DD5BA6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5859438-E8D8-2C87-26FA-9D57050F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2F21525-0FFB-187B-5E46-B36400AF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95D912-3A5D-242A-3042-29D477B7F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148BB51-5EC7-E7C7-9299-C20CCDED7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7C3D59E-C04A-FC15-EAFD-8B1524996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F6EB7B-0F3A-2EA9-3E3C-A3F6B693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st.depositphotos.com%2F1325771%2F3535%2Fi%2F950%2Fdepositphotos_35357289-stock-photo-happy-man-with-thumbs-up.jpg&amp;tbnid=-es-QZhaKb53TM&amp;vet=12ahUKEwjh5rXftKz-AhUYpycCHcc1C7kQMyg3egQIARBD..i&amp;imgrefurl=https%3A%2F%2Fcz.depositphotos.com%2F35357289%2Fstock-photo-happy-man-with-thumbs-up.html&amp;docid=W2aZ71vOWWvBLM&amp;w=682&amp;h=1023&amp;q=thumbs%20up%20stock%20photo&amp;client=firefox-b-d&amp;ved=2ahUKEwjh5rXftKz-AhUYpycCHcc1C7kQMyg3egQIARB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 descr="Obsah obrázku kulečníková koule&#10;&#10;Popis byl vytvořen automaticky">
            <a:extLst>
              <a:ext uri="{FF2B5EF4-FFF2-40B4-BE49-F238E27FC236}">
                <a16:creationId xmlns:a16="http://schemas.microsoft.com/office/drawing/2014/main" id="{90E02A1B-31AD-2572-7AFC-A5C5A3F36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70" r="-1" b="2942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98E7718-9E6F-CB7D-9BFC-AE9D413CD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Projekt míček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6C766C-2326-B1FE-F85A-EE49DF69D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David Szczurek</a:t>
            </a:r>
          </a:p>
        </p:txBody>
      </p:sp>
    </p:spTree>
    <p:extLst>
      <p:ext uri="{BB962C8B-B14F-4D97-AF65-F5344CB8AC3E}">
        <p14:creationId xmlns:p14="http://schemas.microsoft.com/office/powerpoint/2010/main" val="33754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574D47C-0E0E-348D-0B66-377EB993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cs-CZ" dirty="0">
                <a:latin typeface="Source Sans Pro Black" panose="020B0604020202020204" pitchFamily="34" charset="0"/>
              </a:rPr>
              <a:t>Co dělám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5D2F9E-79EE-3A90-292E-335C87C4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cs-CZ" sz="3600" b="1" dirty="0">
                <a:latin typeface="Corbel" panose="020B0503020204020204" pitchFamily="34" charset="0"/>
                <a:ea typeface="Source Sans Pro Black" panose="020B0803030403020204" pitchFamily="34" charset="0"/>
              </a:rPr>
              <a:t>Míček v kostce, který se odráží od jejích stran</a:t>
            </a:r>
          </a:p>
          <a:p>
            <a:pPr marL="342900" indent="-342900">
              <a:buFontTx/>
              <a:buChar char="-"/>
            </a:pPr>
            <a:r>
              <a:rPr lang="cs-CZ" sz="3600" b="1" dirty="0">
                <a:latin typeface="Corbel" panose="020B0503020204020204" pitchFamily="34" charset="0"/>
                <a:ea typeface="Source Sans Pro Black" panose="020B0803030403020204" pitchFamily="34" charset="0"/>
              </a:rPr>
              <a:t>Obohaceno o možnost generovat více míčků a sledovat jejich kolize</a:t>
            </a:r>
          </a:p>
          <a:p>
            <a:pPr marL="0" indent="0">
              <a:buNone/>
            </a:pPr>
            <a:endParaRPr lang="cs-CZ" b="1" dirty="0">
              <a:latin typeface="Corbel" panose="020B0503020204020204" pitchFamily="34" charset="0"/>
              <a:ea typeface="Source Sans Pro Black" panose="020B0803030403020204" pitchFamily="34" charset="0"/>
            </a:endParaRPr>
          </a:p>
          <a:p>
            <a:pPr marL="342900" indent="-342900">
              <a:buFontTx/>
              <a:buChar char="-"/>
            </a:pPr>
            <a:endParaRPr lang="cs-CZ" b="1" dirty="0">
              <a:latin typeface="Corbel" panose="020B0503020204020204" pitchFamily="34" charset="0"/>
              <a:ea typeface="Source Sans Pro Black" panose="020B0803030403020204" pitchFamily="34" charset="0"/>
            </a:endParaRPr>
          </a:p>
          <a:p>
            <a:pPr marL="342900" indent="-342900">
              <a:buFontTx/>
              <a:buChar char="-"/>
            </a:pPr>
            <a:endParaRPr lang="cs-CZ" dirty="0">
              <a:latin typeface="Corbel" panose="020B05030202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2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5573730-36BB-DD7A-4D47-163B76E80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61" y="1621880"/>
            <a:ext cx="5556318" cy="36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2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E00300-ECBA-96E8-4B44-265D257F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cs-CZ" sz="3600">
                <a:latin typeface="Source Sans Pro Black" panose="020B0604020202020204" pitchFamily="34" charset="0"/>
              </a:rPr>
              <a:t>Jak to dělám</a:t>
            </a:r>
            <a:endParaRPr lang="cs-CZ" sz="360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2BF66BF-105E-4CC2-0908-C1F94708A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00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C28037-562C-A006-C133-6ECAE5EF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 fontScale="85000" lnSpcReduction="10000"/>
          </a:bodyPr>
          <a:lstStyle/>
          <a:p>
            <a:r>
              <a:rPr lang="cs-CZ" dirty="0"/>
              <a:t>Translace pozice míčku v čase určitou rychlostí a směrem</a:t>
            </a:r>
          </a:p>
          <a:p>
            <a:r>
              <a:rPr lang="cs-CZ" dirty="0"/>
              <a:t>Při každém vykreslení se kontroluje zdali míček přesahuje </a:t>
            </a:r>
            <a:r>
              <a:rPr lang="cs-CZ" dirty="0" err="1"/>
              <a:t>xyz</a:t>
            </a:r>
            <a:r>
              <a:rPr lang="cs-CZ" dirty="0"/>
              <a:t> souřadnice kostky – pokud ano, dojde k odrazu (obrácení rychlosti ve směru odrazu)</a:t>
            </a:r>
          </a:p>
          <a:p>
            <a:pPr lvl="1"/>
            <a:r>
              <a:rPr lang="cs-CZ" sz="2800" dirty="0"/>
              <a:t>V případě více míčků se kontroluje i kolize mezi nimi</a:t>
            </a:r>
          </a:p>
          <a:p>
            <a:pPr marL="457200" lvl="1" indent="0">
              <a:buNone/>
            </a:pPr>
            <a:r>
              <a:rPr lang="cs-CZ" sz="28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8299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6C5B9D77-9B1D-F262-5D45-7551FAAF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993" y="778241"/>
            <a:ext cx="7186613" cy="3197225"/>
          </a:xfrm>
          <a:prstGeom prst="rect">
            <a:avLst/>
          </a:prstGeom>
        </p:spPr>
      </p:pic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B3BBEFD-4432-B1D0-02E2-54A5162DD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7936" y="5135900"/>
            <a:ext cx="7186613" cy="92551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EA9B9A0-F69C-BF62-31E5-6DC14F12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08" y="4823864"/>
            <a:ext cx="2117633" cy="15495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Kolize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kostkou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950B8B4C-5962-0CCA-E311-2B371B101348}"/>
              </a:ext>
            </a:extLst>
          </p:cNvPr>
          <p:cNvSpPr txBox="1">
            <a:spLocks/>
          </p:cNvSpPr>
          <p:nvPr/>
        </p:nvSpPr>
        <p:spPr>
          <a:xfrm>
            <a:off x="654594" y="1259343"/>
            <a:ext cx="2553062" cy="22350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err="1">
                <a:solidFill>
                  <a:schemeClr val="bg1"/>
                </a:solidFill>
              </a:rPr>
              <a:t>Kolize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cs-CZ" sz="2600" dirty="0">
                <a:solidFill>
                  <a:schemeClr val="bg1"/>
                </a:solidFill>
              </a:rPr>
              <a:t>míčků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7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8ABB73F-062F-298B-2DF2-66849D4F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cs-CZ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Co se povedlo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ázek 4" descr="Obsah obrázku text, osoba&#10;&#10;Popis byl vytvořen automaticky">
            <a:extLst>
              <a:ext uri="{FF2B5EF4-FFF2-40B4-BE49-F238E27FC236}">
                <a16:creationId xmlns:a16="http://schemas.microsoft.com/office/drawing/2014/main" id="{79869BB5-8A7D-A956-5797-4CCFF7620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"/>
          <a:stretch/>
        </p:blipFill>
        <p:spPr>
          <a:xfrm>
            <a:off x="1168062" y="511293"/>
            <a:ext cx="384762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7DF940-3FBF-65C8-119D-5FE7DDFE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endParaRPr lang="cs-CZ">
              <a:effectLst/>
              <a:hlinkClick r:id="rId3"/>
            </a:endParaRPr>
          </a:p>
          <a:p>
            <a:endParaRPr lang="cs-CZ">
              <a:effectLst/>
              <a:hlinkClick r:id="rId3"/>
            </a:endParaRPr>
          </a:p>
          <a:p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D894A85-0F45-598F-07D1-62CE2BD4FEAA}"/>
              </a:ext>
            </a:extLst>
          </p:cNvPr>
          <p:cNvSpPr txBox="1"/>
          <p:nvPr/>
        </p:nvSpPr>
        <p:spPr>
          <a:xfrm>
            <a:off x="5143500" y="2706624"/>
            <a:ext cx="6486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Kolize s kostkou fungují z 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Lze přidat více míčků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400" dirty="0"/>
              <a:t>Kolize mezi nimi </a:t>
            </a:r>
            <a:r>
              <a:rPr lang="cs-CZ" sz="2400" dirty="0" err="1"/>
              <a:t>fungujou</a:t>
            </a:r>
            <a:r>
              <a:rPr lang="cs-CZ" sz="2400" dirty="0"/>
              <a:t> (když je jejich </a:t>
            </a:r>
            <a:r>
              <a:rPr lang="cs-CZ" sz="2400" dirty="0" err="1"/>
              <a:t>hmostnost</a:t>
            </a:r>
            <a:r>
              <a:rPr lang="cs-CZ" sz="2400" dirty="0"/>
              <a:t> jiná tak už zase tolik 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Vlastnosti míčku mají skutečný vliv na jeho chování (</a:t>
            </a:r>
            <a:r>
              <a:rPr lang="cs-CZ" sz="2400" dirty="0" err="1"/>
              <a:t>Hmostnost</a:t>
            </a:r>
            <a:r>
              <a:rPr lang="cs-CZ" sz="2400" dirty="0"/>
              <a:t>, koeficient restituce)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3173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441C1DD-F914-3664-A738-9828DFAA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cs-CZ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Problémy na které jsem narazil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Zástupný obsah 4" descr="Obsah obrázku text, klipart&#10;&#10;Popis byl vytvořen automaticky">
            <a:extLst>
              <a:ext uri="{FF2B5EF4-FFF2-40B4-BE49-F238E27FC236}">
                <a16:creationId xmlns:a16="http://schemas.microsoft.com/office/drawing/2014/main" id="{3DE5E5AA-4BA0-3D22-EC46-562C88631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879778"/>
            <a:ext cx="4777381" cy="492870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D3E67B-DEF1-4EA0-C91A-CEAE43FF0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2"/>
            <a:ext cx="5458838" cy="4471775"/>
          </a:xfrm>
        </p:spPr>
        <p:txBody>
          <a:bodyPr>
            <a:normAutofit/>
          </a:bodyPr>
          <a:lstStyle/>
          <a:p>
            <a:r>
              <a:rPr lang="cs-CZ" sz="2000"/>
              <a:t>Načasování </a:t>
            </a:r>
            <a:r>
              <a:rPr lang="cs-CZ" sz="2000" dirty="0"/>
              <a:t>tak, aby příliš velká rychlost míčku nepřesáhla načasování cyklu</a:t>
            </a:r>
          </a:p>
          <a:p>
            <a:r>
              <a:rPr lang="cs-CZ" sz="2000" dirty="0"/>
              <a:t>Stacionární míček se nořil do podlahy kostky + trhání</a:t>
            </a:r>
          </a:p>
          <a:p>
            <a:pPr lvl="1"/>
            <a:r>
              <a:rPr lang="cs-CZ" sz="1600" dirty="0"/>
              <a:t>Problém byl v nepřesnosti </a:t>
            </a:r>
            <a:r>
              <a:rPr lang="cs-CZ" sz="1600" dirty="0" err="1"/>
              <a:t>System.nanoTime</a:t>
            </a:r>
            <a:endParaRPr lang="cs-CZ" sz="1600" dirty="0"/>
          </a:p>
          <a:p>
            <a:pPr lvl="1"/>
            <a:r>
              <a:rPr lang="cs-CZ" sz="1600" dirty="0"/>
              <a:t>Vyřešeno použitím vyhlazování času pomocí minulých časů – výkyvy v přesnosti nejsou tolik znát </a:t>
            </a:r>
          </a:p>
          <a:p>
            <a:r>
              <a:rPr lang="cs-CZ" sz="2000" b="1" dirty="0" err="1"/>
              <a:t>ConcurrentModificationException</a:t>
            </a:r>
            <a:r>
              <a:rPr lang="cs-CZ" sz="2000" dirty="0"/>
              <a:t> při odebírání míčku z listu který je zrovna zároveň iterován</a:t>
            </a:r>
          </a:p>
          <a:p>
            <a:pPr lvl="1"/>
            <a:r>
              <a:rPr lang="cs-CZ" sz="1600" dirty="0"/>
              <a:t>Ošetřeno </a:t>
            </a:r>
            <a:r>
              <a:rPr lang="cs-CZ" sz="1600" b="1" dirty="0" err="1"/>
              <a:t>CopyOnWriteArrayList</a:t>
            </a:r>
            <a:r>
              <a:rPr lang="cs-CZ" sz="1600" dirty="0"/>
              <a:t> – není sice </a:t>
            </a:r>
            <a:r>
              <a:rPr lang="cs-CZ" sz="1600" dirty="0" err="1"/>
              <a:t>memory</a:t>
            </a:r>
            <a:r>
              <a:rPr lang="cs-CZ" sz="1600" dirty="0"/>
              <a:t> </a:t>
            </a:r>
            <a:r>
              <a:rPr lang="cs-CZ" sz="1600" dirty="0" err="1"/>
              <a:t>efficent</a:t>
            </a:r>
            <a:r>
              <a:rPr lang="cs-CZ" sz="1600" dirty="0"/>
              <a:t> ale funguje to </a:t>
            </a:r>
          </a:p>
          <a:p>
            <a:r>
              <a:rPr lang="cs-CZ" sz="2000" dirty="0"/>
              <a:t>Marná snaha použít </a:t>
            </a:r>
            <a:r>
              <a:rPr lang="cs-CZ" sz="2000" dirty="0" err="1"/>
              <a:t>gl</a:t>
            </a:r>
            <a:r>
              <a:rPr lang="cs-CZ" sz="2000" dirty="0"/>
              <a:t> funkce v externím okně – problém s vlákny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698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80DBE1-7DE7-904E-BE23-86C66473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Co budu dále zkoušet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9B819E-25BC-75B9-992F-AB6AF920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cs-CZ" dirty="0"/>
              <a:t>Textury míčku</a:t>
            </a:r>
          </a:p>
          <a:p>
            <a:r>
              <a:rPr lang="cs-CZ" dirty="0"/>
              <a:t>Spravit kolize míčků když mají vysokou hmotnost</a:t>
            </a:r>
          </a:p>
          <a:p>
            <a:r>
              <a:rPr lang="cs-CZ" dirty="0"/>
              <a:t>Upravit </a:t>
            </a:r>
            <a:r>
              <a:rPr lang="cs-CZ" dirty="0" err="1"/>
              <a:t>control</a:t>
            </a:r>
            <a:r>
              <a:rPr lang="cs-CZ" dirty="0"/>
              <a:t> panel</a:t>
            </a:r>
          </a:p>
          <a:p>
            <a:endParaRPr lang="cs-CZ" sz="2200" dirty="0"/>
          </a:p>
          <a:p>
            <a:endParaRPr lang="cs-CZ" sz="2200" dirty="0"/>
          </a:p>
          <a:p>
            <a:endParaRPr lang="cs-CZ" sz="2200" dirty="0"/>
          </a:p>
        </p:txBody>
      </p:sp>
    </p:spTree>
    <p:extLst>
      <p:ext uri="{BB962C8B-B14F-4D97-AF65-F5344CB8AC3E}">
        <p14:creationId xmlns:p14="http://schemas.microsoft.com/office/powerpoint/2010/main" val="159503846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</TotalTime>
  <Words>219</Words>
  <Application>Microsoft Office PowerPoint</Application>
  <PresentationFormat>Širokoúhlá obrazovka</PresentationFormat>
  <Paragraphs>32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Source Sans Pro Black</vt:lpstr>
      <vt:lpstr>Motiv Office</vt:lpstr>
      <vt:lpstr>Projekt míček</vt:lpstr>
      <vt:lpstr>Co dělám</vt:lpstr>
      <vt:lpstr>Jak to dělám</vt:lpstr>
      <vt:lpstr>Kolize s kostkou</vt:lpstr>
      <vt:lpstr>Co se povedlo</vt:lpstr>
      <vt:lpstr>Problémy na které jsem narazil</vt:lpstr>
      <vt:lpstr>Co budu dále zkoušet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míček</dc:title>
  <dc:creator>Szczurek David</dc:creator>
  <cp:lastModifiedBy>Szczurek David</cp:lastModifiedBy>
  <cp:revision>4</cp:revision>
  <dcterms:created xsi:type="dcterms:W3CDTF">2023-04-15T16:42:21Z</dcterms:created>
  <dcterms:modified xsi:type="dcterms:W3CDTF">2023-04-18T15:13:45Z</dcterms:modified>
</cp:coreProperties>
</file>