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714"/>
  </p:normalViewPr>
  <p:slideViewPr>
    <p:cSldViewPr snapToGrid="0" snapToObjects="1">
      <p:cViewPr>
        <p:scale>
          <a:sx n="100" d="100"/>
          <a:sy n="100" d="100"/>
        </p:scale>
        <p:origin x="95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87D5-E079-6540-9786-212CE5790AA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921E-1F06-A54D-AD94-8F8A849F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87D5-E079-6540-9786-212CE5790AA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921E-1F06-A54D-AD94-8F8A849F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3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87D5-E079-6540-9786-212CE5790AA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921E-1F06-A54D-AD94-8F8A849F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0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87D5-E079-6540-9786-212CE5790AA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921E-1F06-A54D-AD94-8F8A849F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7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87D5-E079-6540-9786-212CE5790AA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921E-1F06-A54D-AD94-8F8A849F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87D5-E079-6540-9786-212CE5790AA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921E-1F06-A54D-AD94-8F8A849F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4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87D5-E079-6540-9786-212CE5790AA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921E-1F06-A54D-AD94-8F8A849F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87D5-E079-6540-9786-212CE5790AA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921E-1F06-A54D-AD94-8F8A849F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87D5-E079-6540-9786-212CE5790AA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921E-1F06-A54D-AD94-8F8A849F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87D5-E079-6540-9786-212CE5790AA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921E-1F06-A54D-AD94-8F8A849F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87D5-E079-6540-9786-212CE5790AA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921E-1F06-A54D-AD94-8F8A849F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87D5-E079-6540-9786-212CE5790AA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921E-1F06-A54D-AD94-8F8A849F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2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bviewer.jupyter.org/github/szdbl/Yelp_dataset/blob/master/Yelp_dataset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44500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2">
                    <a:lumMod val="90000"/>
                  </a:schemeClr>
                </a:solidFill>
              </a:rPr>
              <a:t>Yelp Dataset Analysis </a:t>
            </a:r>
            <a:r>
              <a:rPr lang="en-US" sz="1500" dirty="0">
                <a:solidFill>
                  <a:schemeClr val="bg2">
                    <a:lumMod val="90000"/>
                  </a:schemeClr>
                </a:solidFill>
              </a:rPr>
              <a:t>by Scott Zhang (sz8ace@gmail.com)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9305"/>
            <a:ext cx="10515600" cy="4917659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2">
                    <a:lumMod val="90000"/>
                  </a:schemeClr>
                </a:solidFill>
              </a:rPr>
              <a:t>Background</a:t>
            </a:r>
            <a:endParaRPr lang="en-US" sz="20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800089" lvl="1" indent="-342900">
              <a:buAutoNum type="arabicPeriod"/>
            </a:pP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</a:rPr>
              <a:t>Data: 54K Yelp reviews for 1.4k restaurants in Charlotte, NC from 16K users</a:t>
            </a:r>
          </a:p>
          <a:p>
            <a:pPr marL="800089" lvl="1" indent="-342900">
              <a:buAutoNum type="arabicPeriod"/>
            </a:pP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</a:rPr>
              <a:t>Time: 2004~2015</a:t>
            </a:r>
          </a:p>
          <a:p>
            <a:pPr marL="800089" lvl="1" indent="-342900">
              <a:buAutoNum type="arabicPeriod"/>
            </a:pP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bg2">
                    <a:lumMod val="90000"/>
                  </a:schemeClr>
                </a:solidFill>
              </a:rPr>
              <a:t>Insights</a:t>
            </a:r>
            <a:endParaRPr lang="en-US" sz="2000" dirty="0">
              <a:solidFill>
                <a:schemeClr val="bg2">
                  <a:lumMod val="90000"/>
                </a:schemeClr>
              </a:solidFill>
            </a:endParaRPr>
          </a:p>
          <a:p>
            <a:pPr marL="800089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Restaurants with lower noise level and wheelchair access got higher stars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  <a:p>
            <a:pPr marL="800089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Bars </a:t>
            </a: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got </a:t>
            </a: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more </a:t>
            </a: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reviews than other categories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  <a:p>
            <a:pPr marL="800089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16% of restaurants changed at least half a star from 2013 to 2014</a:t>
            </a:r>
          </a:p>
          <a:p>
            <a:pPr marL="800089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“valuable user” ratio of new Yelpers each year dropped from 60% to 6% </a:t>
            </a:r>
          </a:p>
          <a:p>
            <a:pPr marL="800089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Misc</a:t>
            </a: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</a:rPr>
              <a:t>.: on average each user wrote </a:t>
            </a: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8</a:t>
            </a: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</a:rPr>
              <a:t> reviews and each restaurant got </a:t>
            </a: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19</a:t>
            </a: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</a:rPr>
              <a:t> reviews; the average stars was </a:t>
            </a: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3.46</a:t>
            </a:r>
          </a:p>
          <a:p>
            <a:pPr marL="457189" lvl="1" indent="0">
              <a:buNone/>
            </a:pP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</a:rPr>
              <a:t>	restaurants near downtown got more reviews…</a:t>
            </a:r>
          </a:p>
          <a:p>
            <a:pPr marL="457189" lvl="1" indent="0">
              <a:buNone/>
            </a:pP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bg2">
                    <a:lumMod val="90000"/>
                  </a:schemeClr>
                </a:solidFill>
              </a:rPr>
              <a:t>Recommendation 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</a:rPr>
              <a:t>for search results </a:t>
            </a:r>
            <a:r>
              <a:rPr lang="en-US" sz="1800" dirty="0" smtClean="0">
                <a:solidFill>
                  <a:schemeClr val="bg2">
                    <a:lumMod val="90000"/>
                  </a:schemeClr>
                </a:solidFill>
              </a:rPr>
              <a:t>page</a:t>
            </a:r>
          </a:p>
          <a:p>
            <a:pPr marL="800089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Add filter for Noise Level (among other features) and bring to front on the page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  <a:p>
            <a:pPr marL="800089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Add filter for time range of stars and review counts shown on the page</a:t>
            </a:r>
          </a:p>
          <a:p>
            <a:pPr marL="800089" lvl="1" indent="-342900">
              <a:buFont typeface="+mj-lt"/>
              <a:buAutoNum type="arabicPeriod"/>
            </a:pPr>
            <a:endParaRPr lang="en-US" sz="12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bg2">
                    <a:lumMod val="90000"/>
                  </a:schemeClr>
                </a:solidFill>
              </a:rPr>
              <a:t>Click </a:t>
            </a:r>
            <a:r>
              <a:rPr lang="en-US" sz="1800" dirty="0" smtClean="0">
                <a:solidFill>
                  <a:schemeClr val="bg2">
                    <a:lumMod val="90000"/>
                  </a:schemeClr>
                </a:solidFill>
                <a:hlinkClick r:id="rId4"/>
              </a:rPr>
              <a:t>here</a:t>
            </a:r>
            <a:r>
              <a:rPr lang="en-US" sz="1800" dirty="0" smtClean="0">
                <a:solidFill>
                  <a:schemeClr val="bg2">
                    <a:lumMod val="90000"/>
                  </a:schemeClr>
                </a:solidFill>
              </a:rPr>
              <a:t> for full analysis and code</a:t>
            </a:r>
            <a:endParaRPr lang="en-US" sz="1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1268</TotalTime>
  <Words>99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Yelp Dataset Analysis by Scott Zhang (sz8ace@gmail.com)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Z</dc:creator>
  <cp:lastModifiedBy>Zhang, Scott</cp:lastModifiedBy>
  <cp:revision>13</cp:revision>
  <dcterms:created xsi:type="dcterms:W3CDTF">2016-11-21T10:18:06Z</dcterms:created>
  <dcterms:modified xsi:type="dcterms:W3CDTF">2016-11-22T07:33:58Z</dcterms:modified>
</cp:coreProperties>
</file>