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42424"/>
    <a:srgbClr val="FFD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3T20:53:19.36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4403.47168"/>
      <inkml:brushProperty name="anchorY" value="-2711.55933"/>
      <inkml:brushProperty name="scaleFactor" value="0.5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3T20:53:48.33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9855.28516"/>
      <inkml:brushProperty name="anchorY" value="-17752.43359"/>
      <inkml:brushProperty name="scaleFactor" value="0.5"/>
    </inkml:brush>
  </inkml:definitions>
  <inkml:trace contextRef="#ctx0" brushRef="#br0">1 404 24575,'0'0'0,"6"0"0,10 0 0,7 0 0,6 0 0,5 0 0,10-15 0,10-7 0,0-8 0,6-6 0,12-24 0,4-3 0,-4 8 0,-7 4 0,-9 13 0,-6 13 0,-14 17 0,-35 7 0,1 1 0,-1 0 0,1 1 0,-1-1 0,1 0 0,-1 0 0,1 1 0,-1-1 0,1 1 0,-1-1 0,1 1 0,-1 0 0,0-1 0,1 1 0,0 1 0,0-1 0,-1 0 0,1 0 0,-1 0 0,0 1 0,0-1 0,0 1 0,0-1 0,0 1 0,0-1 0,0 1 0,-1-1 0,2 3 0,5 26 0,-5 6 0,-3 3 0,6-6 0,8-8 0,8-8 0,6-7 0,6-5 0,3-3 0,2-3 0,1-7 0,-1-1 0,1-8 0,0 2 0,-9-5 0,1-5 0,-1 3 0,8 12 0,-37 11 0,2-1 0,0 0 0,0 1 0,-1-1 0,1 1 0,0-1 0,0 1 0,-1 0 0,1 0 0,4 3 0,27 11 0,-7 10 0,-7 13 0,0 5 0,2-6 0,4-7 0,11-9 0,-24-22 0,-4 2 0,0-1 0,1 0 0,-1 0 0,12-2 0,-10-2 0,3 1 0,0-1 0,20-9 0,47-16 0,-6-6 0,-8 4 0,-9 6 0,-9 8 0,-5 7 0,-12 12 0,5 11 0,-1 10 0,1 0 0,0-3 0,1-4 0,-1-6 0,1-4 0,0-3 0,7-3 0,0 0 0,15-8 0,6-16 0,6-8 0,-3 2 0,0-10 0,-6 6 0,-7 7 0,-14 15 0,-40 12 0,0-1 0,0 1 0,0 0 0,0 0 0,0 0 0,1 0 0,-1 0 0,0 1 0,0-1 0,0 1 0,4 1 0,-5-2 0,0 1 0,1-1 0,-1 1 0,0 0 0,0 0 0,0 0 0,0 0 0,0 0 0,0 0 0,0 0 0,0 0 0,0 0 0,0 0 0,0 0 0,0 2 0,8 24 0,9-1 0,11-3 0,7-6 0,5-6 0,1-5 0,0-3 0,6-2 0,1-1 0,-3-1 0,-1-1 0,5 1 0,5 1 0,14-1 0,-1 8 0,-5 8 0,-6 8 0,-6-1 0,-6 4 0,-4-5 0,-3-4 0,6-5 0,0-5 0,7-4 0,21-9 0,23-17 0,19-16 0,2 1 0,3-11 0,-9 1 0,-16-7 0,-24 17 0,-23 18 0,-46 19 0,0 1 0,0-1 0,-1 1 0,1-1 0,0 1 0,0 0 0,0 0 0,0-1 0,0 1 0,0 0 0,0 0 0,0 0 0,0 0 0,0 0 0,0 0 0,0 1 0,0-1 0,0 0 0,1 1 0,0-1 0,-1 0 0,-1 1 0,1-1 0,-1 0 0,0 1 0,1-1 0,-1 1 0,0-1 0,1 1 0,-1-1 0,0 1 0,0-1 0,0 1 0,0-1 0,1 1 0,-1 0 0,0-1 0,0 1 0,0-1 0,0 1 0,0-1 0,0 1 0,0-1 0,0 1 0,0 0 0,-1-1 0,1 2 0,33 17 0,20 0 0,22-3 0,17-5 0,-2-3 0,-16 3 0,-19 6 0,-50-15 0,-1 0 0,0 0 0,0 1 0,0-1 0,0 1 0,7 6 0,16 12 0,-10 4 0,0-4 0,-5 3 0,4-6 0,4-4 0,6-4 0,4-5 0,4-2 0,2-2 0,2-2 0,0-7 0,0 7 0,-36 3 0,1-1 0,0 0 0,0 0 0,0 0 0,0 0 0,0 0 0,0 0 0,0 1 0,2 1 0,25 28 0,1 9 0,-7-4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3T21:17:29.45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6560.38086"/>
      <inkml:brushProperty name="anchorY" value="-2539.42969"/>
      <inkml:brushProperty name="scaleFactor" value="0.5"/>
    </inkml:brush>
  </inkml:definitions>
  <inkml:trace contextRef="#ctx0" brushRef="#br0">0 95 24575,'0'0'0,"7"0"0,9 0 0,14 0 0,7 0 0,4 15 0,2 0 0,-8 8 0,-1-3 0,-1-3 0,0-5 0,1-5 0,1-3 0,8-2 0,1-2 0,1 0 0,-1-1 0,-2 0 0,5 0 0,0 1 0,-1-1 0,-2 1 0,-2-7 0,-2-8 0,-1-8 0,-2 2 0,0 2 0,0 5 0,0 5 0,0 4 0,0 3 0,8 2 0,8 0 0,14 1 0,0 0 0,11 0 0,-5-1 0,15-7 0,-14 7 0,-8 0 0,-18 9 0,-8 8 0,-6 15 0,-2 6 0,-1-4 0,2-5 0,0-9 0,10-8 0,8-5 0,8-4 0,0-3 0,-3-1 0,-4 0 0,-13-8 0,-4-8 0,-3 1 0,0 1 0,0 4 0,2 4 0,1 2 0,1 3 0,0 1 0,9 1 0,15 1 0,1 0 0,12-8 0,-2 0 0,-6 0 0,-15 8 0,-15 10 0,-6 1 0,-2 1 0,0-3 0,2-3 0,2-2 0,10-2 0,10-10 0,15 0 0,16-9 0,5-13 0,-6 0 0,-2-3 0,-18-2 0,-16 13 0,-10 7 0,-11 14 0,5 13 0,-7 11 0,11-1 0,-5 5 0,2-5 0,-6 3 0,1-6 0,2 3 0,3-5 0,9 3 0,3-5 0,2-3 0,-1-4 0,0 4 0,-3-3 0,0-2 0,-1-2 0,6-2 0,0-2 0,-1-1 0,15-1 0,-2-15 0,5-8 0,-2-1 0,-6-4 0,-4 5 0,-13-3 0,4 6 0,-2 5 0,-33 17 0,-1-3 0,0 1 0,0 0 0,0 0 0,0 1 0,10 2 0,38 14 0,1 11 0,-2-1 0,4 11 0,-4-5 0,-2-6 0,-12 0 0,-3-7 0,-3-6 0,0-13 0,1-4 0,1-10 0,1-8 0,8-7 0,-6-5 0,1 4 0,-2 6 0,-8 0 0,0 5 0,-7 13 0,9 12 0,-5 18 0,10 10 0,-5 6 0,2-5 0,-6 0 0,0-9 0,2-7 0,1-15 0,4-6 0,1-11 0,2-16 0,1-1 0,0-4 0,1 5 0,7 6 0,8 8 0,8 5 0,6 4 0,-4 4 0,-4 1 0,-6 2 0,-7-1 0,-3 0 0,-4 0 0,-1-7 0,-1-9 0,6-8 0,1-6 0,0 3 0,-1 4 0,-1 7 0,-36 16 0,-1-1 0,0 0 0,1 0 0,-1 0 0,0 1 0,0 0 0,5 1 0,-7 0 0,1 0 0,1 0 0,-1 0 0,0 0 0,0 1 0,0-1 0,0 1 0,4 4 0,37 21 0,-9 15 0,7 2 0,-8 2 0,-2-9 0,1-9 0,-8-18 0,-24-11 0,0 0 0,0 0 0,0 0 0,0 0 0,-1 0 0,1 0 0,0 0 0,0-1 0,0 1 0,-1-1 0,1 1 0,2-2 0,24-9 0,9-16 0,3-15 0,2-6 0,-8-1 0,0 8 0,-2 17 0,-27 23 0,-2 0 0,0 0 0,1 0 0,-1 1 0,1-1 0,-1 1 0,1 0 0,-1-1 0,6 2 0,-3 1 0,1-1 0,-1 1 0,-1 0 0,1 0 0,0 1 0,7 3 0,37 18 0,0 8 0,-2 4 0,11 10 0,-1-6 0,-3-8 0,-5-10 0,-3-8 0,-4-6 0,-3-5 0,13-3 0,7-1 0,-1-1 0,-2 0 0,-5 1 0,10-8 0,11 1 0,5-8 0,-4-5 0,-8 1 0,-8 3 0,-8 5 0,-6 4 0,-4 4 0,12-6 0,14-5 0,8-8 0,-3 2 0,-5 3 0,-1-2 0,-7-4 0,9 4 0,10-3 0,-4-4 0,2-3 0,-9 5 0,-6 5 0,-9 14 0,-6 13 0,-4 4 0,5 16 0,5 7 0,0 12 0,-1-4 0,-3-8 0,-39-32 0,-1 1 0,0 0 0,0 0 0,0-1 0,8 2 0,-6-5 0,-1 2 0,-1-2 0,1 1 0,-1-1 0,1 0 0,9-3 0,60-10 0,21-27 0,2-6 0,-8-4 0,-12 7 0,-14 11 0,-3 18 0,-59 14 0,1 0 0,0 1 0,1 0 0,-1 0 0,1 1 0,9 1 0,-10-1 0,0 0 0,-1 1 0,0-1 0,1 1 0,-1 0 0,0 0 0,5 4 0,26 29 0,-2-1 0,-7 5 0,0 0 0,1 0 0,-5 0 0,2-8 0,2-8 0,18-8 0,19-7 0,10-4 0,-2-3 0,-4-2 0,-8-1 0,-8 1 0,-5-1 0,-5 1 0,-3 1 0,-9 6 0,-1 2 0,0-1 0,2 0 0,2-3 0,16-1 0,18-1 0,16-9 0,14 0 0,8-9 0,0-5 0,-13 0 0,-21-3 0,-14 3 0,-19 13 0,1 5 0,3-4 0,16-12 0,1-1 0,-8-6 0,-5 3 0,-4 13 0,-37 11 0,-1-1 0,0 0 0,1 1 0,-1-1 0,0 1 0,0 0 0,0 0 0,0 0 0,1 0 0,2 2 0,38 19 0,0 11 0,6 5 0,-7 3 0,-2-6 0,-3-9 0,-1-8 0,-1-8 0,-7-5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3T22:07:35.87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1 498 24575,'0'0'0,"0"-7"0,0-11 0,7 2 0,10-7 0,7-5 0,24 3 0,5-11 0,19 5 0,7 6 0,5 6 0,35 0 0,-15-4 0,-10 4 0,-16-5 0,-14 5 0,6 4 0,8 5 0,-4 4 0,-6 3 0,-7 2 0,-8 9 0,-13 9 0,-13 8 0,5 0 0,-7 3 0,-6 4 0,2-6 0,-5 11 0,4-6 0,4-6 0,6-7 0,11-7 0,21-4 0,17-5 0,18-2 0,12-1 0,0 0 0,-4-1 0,-14 1 0,-14 0 0,-13 1 0,-11 0 0,-50 3 0,1-3 0,0 1 0,0 0 0,-1 1 0,1-1 0,0 1 0,-1-1 0,5 4 0,40 11 0,15 1 0,33-3 0,25-5 0,11-2 0,5-4 0,-7-1 0,-12-2 0,-28-8 0,-19-1 0,-15 0 0,5-7 0,10 3 0,22-7 0,30-13 0,18 2 0,-1-3 0,-9-3 0,-22 7 0,-20 8 0,-19 6 0,10 7 0,22 5 0,12 3 0,10 2 0,-13 0 0,-16 0 0,-16 1 0,-24 6 0,-52-5 0,0-2 0,0 0 0,0 1 0,0-1 0,0 1 0,-1 0 0,1 0 0,0 0 0,-1 0 0,0 0 0,3 3 0,-2-3 0,-1 1 0,1 0 0,-2-1 0,1 1 0,0 0 0,-1 0 0,1 1 0,-1-1 0,2 5 0,5 32 0,-7 3 0,-3 9 0,14-7 0,-9-45 0,-1 3 0,0-1 0,0 1 0,0-1 0,1 0 0,-1 0 0,0 0 0,1 0 0,-1 0 0,1 0 0,0-1 0,5 3 0,-4-3 0,2 1 0,0 0 0,-1-1 0,1 0 0,0 0 0,0-1 0,9 1 0,-6-3 0,2 0 0,-1 0 0,0 0 0,19-8 0,49-21 0,13-19 0,-6-5 0,-8-1 0,-10 10 0,-18 20 0,-46 25 0,-1 0 0,1 0 0,0 0 0,-1 0 0,1 1 0,0-1 0,0 1 0,0 0 0,-1 0 0,4 0 0,22 3 0,-26 0 0,-1-2 0,1 1 0,0-1 0,-1 1 0,1 0 0,-1 0 0,0 0 0,1-1 0,-1 1 0,0 0 0,1 4 0,25 29 0,3 7 0,13 3 0,-4 1 0,9-8 0,0-3 0,16-8 0,15 0 0,7-7 0,3-6 0,1-5 0,-9-4 0,-11-11 0,-11-2 0,-7-2 0,-7-5 0,4-8 0,-1 3 0,6-5 0,8 4 0,-2-4 0,-3-3 0,-4 4 0,-12 14 0,-5 5 0,-1 6 0,7 2 0,9 0 0,18 1 0,17-2 0,13 0 0,4-17 0,-2-1 0,-12-9 0,-13 3 0,-13 4 0,-10 5 0,1 4 0,-48 11 0,1-1 0,-1-1 0,0 1 0,1 1 0,-1-1 0,6 3 0,35 19 0,6 2 0,-10 5 0,-2-4 0,-2 3 0,-1-7 0,-8 3 0,0-5 0,0-6 0,-12-15 0,-7 1 0,1-1 0,20-3 0,61-23 0,2-11 0,10-8 0,13-11 0,-2 0 0,-14-6 0,-16 3 0,-16 3 0,-12 14 0,-18 19 0,-38 24 0,-1-1 0,0 0 0,1 1 0,-1-1 0,1 1 0,-1 0 0,1-1 0,-1 1 0,1 0 0,-1 0 0,1 0 0,-1 0 0,1 0 0,-1 0 0,3 1 0,-1-1 0,-2 0 0,1 1 0,-1 0 0,1-1 0,-1 1 0,1 0 0,-1 0 0,0 0 0,0 0 0,1 0 0,-1 0 0,0 0 0,0 0 0,1 2 0,12 24 0,3 9 0,-3 5 0,4 3 0,5-8 0,6-8 0,20-10 0,13-7 0,10 2 0,7 5 0,-5 6 0,-6-2 0,-8 4 0,-8-4 0,-13 3 0,-5-5 0,-2-5 0,9-5 0,1-3 0,2-5 0,-8 7 0,-9 7 0,-1-1 0,1-1 0,11-3 0,19-4 0,19-3 0,10-9 0,13-11 0,-15-8 0,-11 0 0,-19-5 0,-19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16:16:40.57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0 464 24575,'0'0'0,"13"0"0,12 0 0,28-7 0,13-1 0,17-7 0,6 1 0,9 1 0,5 4 0,12 3 0,3 3 0,10 1 0,-1 2 0,-2 0 0,-2 0 0,-4 1 0,-18 0 0,-24 6 0,-25 9 0,-49-14 0,0 0 0,-1-1 0,1 1 0,-1 0 0,1 0 0,-1 0 0,0 1 0,0-1 0,0 0 0,0 1 0,3 4 0,-2-3 0,-1 1 0,0-1 0,0 1 0,-1-1 0,1 1 0,-1-1 0,1 9 0,2 36 0,-5 2 0,-3 5 0,-1-2 0,8-10 0,0-44 0,-2 2 0,0-1 0,0 1 0,0 0 0,0-1 0,0 1 0,0 0 0,1-1 0,-1 0 0,0 1 0,1-1 0,-1 0 0,1 1 0,-1-1 0,1 0 0,3 1 0,3 2 0,-1-2 0,0 0 0,-1-1 0,1 1 0,0-1 0,9 0 0,65-4 0,18-21 0,3-3 0,-1-13 0,2-4 0,-7 6 0,-19 1 0,-14 9 0,-20 16 0,-41 11 0,0 1 0,-1 0 0,1 0 0,0-1 0,0 1 0,0 1 0,-1-1 0,1 0 0,0 0 0,0 1 0,-1-1 0,1 1 0,2 0 0,18 8 0,13 2 0,4 0 0,18-10 0,23-10 0,16-3 0,-4 0 0,-16-5 0,-20 9 0,-20 11 0,-8 3 0,-4 3 0,1-2 0,10 0 0,17-3 0,18-1 0,17-2 0,12 0 0,9-1 0,-11-1 0,-12 1 0,-23-8 0,-12 0 0,-18-7 0,-5-7 0,-2 2 0,-7-4 0,3 3 0,2 6 0,19-4 0,20-2 0,17-13 0,15 4 0,3-4 0,-9 0 0,-11 6 0,-14 14 0,-58 13 0,1 1 0,0 0 0,-1-1 0,1 2 0,0-1 0,6 2 0,-8 0 0,-1-1 0,1 0 0,-1 0 0,0 1 0,0-1 0,0 1 0,0 0 0,-1 0 0,1 0 0,3 4 0,-3-4 0,1 1 0,-1 1 0,0 0 0,-1 0 0,1-1 0,4 10 0,8 27 0,-7 4 0,2 0 0,-2-1 0,12-9 0,-16-31 0,0 1 0,-1-1 0,1 0 0,-1-1 0,1 1 0,0-1 0,5 3 0,39 11 0,4-7 0,16-5 0,13-3 0,4-9 0,9-9 0,-1-8 0,-10 2 0,-12 4 0,-18-3 0,-11 4 0,-14 13 0,4 4 0,8 4 0,1 1 0,9 0 0,1-1 0,5-1 0,6 0 0,5-1 0,3-8 0,3-1 0,9-7 0,-14-7 0,-8 2 0,-8-5 0,-7 5 0,-5 11 0,-3 14 0,-35-3 0,1-1 0,0 1 0,-1-1 0,1 1 0,-1 0 0,1 0 0,-1 0 0,0 0 0,1 1 0,1 1 0,23 23 0,9 13 0,1 3 0,10 9 0,16-7 0,0 5 0,5-10 0,-4-9 0,1-11 0,-5-8 0,-7-6 0,2-12 0,-48 2 0,-1 1 0,0 0 0,1 0 0,-1 0 0,0-1 0,8-6 0,41-23 0,4-13 0,-2-2 0,3-8 0,-3 1 0,-5 4 0,-5 10 0,-3 12 0,-4 10 0,-1 9 0,5 6 0,8 11 0,7 2 0,14 1 0,5-2 0,3-2 0,1-1 0,-1-10 0,-2-9 0,-9-2 0,-9 2 0,-8 3 0,-8 3 0,-4 3 0,5 3 0,-2 1 0,-1 1 0,-1 0 0,6 1 0,6-1 0,-1 1 0,6-1 0,5-7 0,-4 0 0,-5-1 0,-12 9 0,-5 3 0,3 15 0,-8 9 0,8 13 0,-9 13 0,9 9 0,-1-1 0,1-3 0,0-13 0,-2-13 0,-36-34 0,0 2 0,-1 0 0,1 0 0,0 0 0,-1 0 0,1 0 0,0-1 0,0 1 0,0-1 0,0 0 0,0 0 0,3 0 0,-3 0 0,1-1 0,0 1 0,-1-1 0,1 0 0,-1 0 0,1 0 0,-1-1 0,0 0 0,4-1 0,46-23 0,7-25 0,8-4 0,-3-10 0,3 2 0,-14 5 0,-6-2 0,-6 5 0,-12 5 0,-1 4 0,-2 12 0,2 16 0,-24 18 0,-2-1 0,0 1 0,0 0 0,1-1 0,-1 1 0,0 0 0,1 1 0,-1-1 0,4 2 0,27 13 0,8 11 0,1 8 0,0 3 0,6 4 0,0 7 0,6-8 0,-2 0 0,-3-10 0,4-8 0,-3-9 0,-3-6 0,5-4 0,-3-10 0,4-10 0,14-7 0,12-7 0,-4 3 0,2-1 0,-8-2 0,-9 5 0,-8 7 0,1 14 0,-6 5 0,6 4 0,3 1 0,14 0 0,12-1 0,3-1 0,2 6 0,-3-1 0,-9 8 0,4-2 0,-10-2 0,-15 4 0,-16 6 0,-14 4 0,-5-3 0,0 3 0,3-5 0,3-4 0,12-6 0,11-5 0,9-3 0,8-9 0,6-3 0,3 1 0,-7 0 0,-6 2 0,-8 3 0,-7 1 0,10 1 0,-2 1 0,-3 0 0,4 0 0,4 0 0,-3 1 0,-3-1 0,-6 0 0,-3 0 0,-4 0 0,-2 0 0,-9 15 0,-27-12 0,-1-1 0,1 1 0,-1 0 0,0-1 0,0 1 0,0 0 0,0 0 0,2 5 0,17 46 0,2 12 0,-5 1 0,4 5 0,3-14 0,-22-55 0,0 1 0,0 1 0,1-1 0,-1 0 0,1-1 0,-1 1 0,10 6 0,-13-9 0,2 1 0,0-1 0,1 1 0,-1-1 0,1 0 0,-1 0 0,1 0 0,0 0 0,-1 0 0,1 0 0,4 0 0,-2 0 0,-2-1 0,1 0 0,0-1 0,0 1 0,0-1 0,-1 0 0,1 0 0,6-2 0,-4 0 0,0-1 0,0 1 0,0-1 0,0 0 0,7-7 0,38-28 0,-1-14 0,-1-2 0,-2 1 0,-4-4 0,-2 11 0,-2 4 0,-8 4 0,-2 9 0,8 10 0,1 7 0,2 14 0,0 4 0,0 18 0,7 0 0,0 14 0,-1-5 0,5-4 0,-1-8 0,-2-7 0,-3-6 0,-3-4 0,-2-2 0,-1-2 0,-9 7 0,-8 8 0,0 0 0,1-1 0,3-3 0,-4-10 0,3-4 0,2-1 0,3-8 0,3-7 0,2-6 0,9-6 0,1 5 0,8-3 0,-1 0 0,-2 5 0,-3-2 0,-3 7 0,-3 5 0,-2 5 0,-1 5 0,-1 10 0,-8 9 0,-7 10 0,-8 6 0,1-3 0,4-4 0,-3 0 0,12-5 0,4-5 0,5-5 0,1-3 0,1-3 0,1-2 0,-1 0 0,15-1 0,-1 0 0,1 0 0,3-7 0,-2 0 0,-12 8 0,-11 9 0,-30-7 0,-1 0 0,1-1 0,0 1 0,0-1 0,-1 1 0,1 0 0,-1-1 0,0 1 0,1 0 0,-1 0 0,2 5 0,16 26 0,-7 7 0,4-5 0,4-15 0,-18-19 0,-1-1 0,0 1 0,1 0 0,-1-1 0,1 1 0,0-1 0,-1 0 0,1 1 0,-1-1 0,1 0 0,0 0 0,-1 0 0,1 0 0,1-1 0,27-10 0,3-19 0,3-10 0,1-11 0,-6-3 0,-1 1 0,1 11 0,9 11 0,-7 19 0,9 8 0,8 14 0,8 4 0,6 7 0,-1-2 0,2-4 0,3-3 0,-5-4 0,-14-4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16:50:42.55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0 361 24575,'0'0'0,"0"-6"0,8-10 0,7 0 0,0-5 0,7-5 0,4-4 0,4 4 0,11 5 0,3 7 0,1 5 0,-1 4 0,-1 3 0,-2 3 0,-9-8 0,-1 1 0,-1-1 0,1 2 0,2 1 0,1 9 0,-6 9 0,0 8 0,-5 7 0,0-3 0,-5 3 0,3-6 0,3 2 0,4-5 0,3-13 0,-5-13 0,10-11 0,-6-10 0,9-6 0,-7-4 0,-6-2 0,0 7 0,-22 31 0,-1-2 0,0 1 0,0 0 0,0 0 0,0 1 0,0-1 0,1 0 0,4 0 0,-5 1 0,0 0 0,1 1 0,-1-1 0,1 1 0,-1 0 0,1 0 0,-1 0 0,6 1 0,30 5 0,1 18 0,0 1 0,7-2 0,7-4 0,7-14 0,6-12 0,5-11 0,-6-10 0,-5-6 0,-8 12 0,-6 5 0,-5 16 0,-3 4 0,-2 4 0,-1 0 0,0-1 0,8-1 0,0-2 0,0-1 0,0-2 0,-3 1 0,-1-9 0,-1 0 0,6 0 0,8 1 0,0-13 0,13-6 0,4 2 0,5 3 0,3 13 0,-72 9 0,3 0 0,-1 0 0,1 0 0,-1 1 0,14 4 0,33 11 0,-8 10 0,1-3 0,-3-3 0,6-6 0,-2-6 0,20-11 0,14-11 0,13-10 0,-6-6 0,-3-6 0,-18 12 0,-13 14 0,-52 9 0,0 0 0,-1 0 0,1 0 0,0 1 0,0-1 0,0 1 0,-1 0 0,6 2 0,23 9 0,-3 1 0,-1-1 0,2-3 0,9-2 0,2-4 0,2-1 0,0-1 0,-2 6 0,7 0 0,-1 0 0,-1-1 0,-2-2 0,-2-2 0,-2 0 0,-1-2 0,-1 0 0,-8 8 0,-1-1 0,1 8 0,8 6 0,9 14 0,10-3 0,8 3 0,5-7 0,11-6 0,-5-8 0,-7-13 0,-61-4 0,0 2 0,0-1 0,0 0 0,0-1 0,12-5 0,-15 5 0,0 0 0,0-1 0,0 1 0,0-1 0,0 0 0,-1-1 0,7-6 0,-3 3 0,-1-1 0,-1 1 0,10-20 0,17-28 0,-9-1 0,-7 19 0,-7 20 0,10 11 0,4 9 0,6 11 0,4 1 0,3-1 0,1-2 0,1-3 0,7-4 0,7-1 0,16-2 0,6-1 0,-4-1 0,-6 1 0,0-1 0,-7 1 0,-7-1 0,-4 1 0,-12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4T16:56:42.09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1 722 24575,'0'0'0,"0"-6"0,22-10 0,23-7 0,23-6 0,20-5 0,27-10 0,25-9 0,20-1 0,-7-7 0,-15 4 0,-25 11 0,-38 20 0,-30 19 0,-43 7 0,-1 0 0,0 0 0,0 0 0,0 0 0,0 0 0,-1 0 0,1 0 0,0 1 0,0-1 0,0 0 0,0 1 0,0-1 0,0 1 0,-1-1 0,1 1 0,0-1 0,0 1 0,-1-1 0,1 1 0,0 0 0,-1 0 0,1-1 0,-1 1 0,1 1 0,2 0 0,-2 0 0,-1 1 0,1-1 0,0 0 0,-1 1 0,1-1 0,-1 0 0,0 1 0,0-1 0,0 0 0,0 4 0,-2 35 0,3-3 0,7-6 0,-4-30 0,-3 0 0,1 0 0,0 0 0,0 0 0,1 0 0,-1 0 0,0 0 0,1 0 0,-1-1 0,6 3 0,46 11 0,37-7 0,17-5 0,12-2 0,-11-2 0,-15-8 0,-17-1 0,-16 1 0,-19 9 0,-15 10 0,-25-9 0,-1 0 0,0 0 0,0 0 0,0 0 0,0 0 0,0 0 0,0 1 0,0-1 0,0 0 0,-1 1 0,1-1 0,0 1 0,0 1 0,4 32 0,-4 5 0,-4 5 0,7 7 0,1 7 0,0-2 0,7-2 0,7 2 0,13-3 0,14 3 0,4-11 0,-38-39 0,0 0 0,0 0 0,17 7 0,50 9 0,20-10 0,-67-14 0,53-6 0,-38-3 0,51-16 0,74-35 0,21-22 0,2-9 0,9-1 0,-15 8 0,-26 13 0,-34 11 0,-38 11 0,-27 14 0,-59 36 0,-1-2 0,0 0 0,0 1 0,0 0 0,0 0 0,0 0 0,0 0 0,8 1 0,-7 0 0,-2 1 0,0-1 0,0 1 0,0 0 0,0 0 0,0 0 0,-1 0 0,1 0 0,0 1 0,-1-1 0,1 1 0,2 2 0,40 21 0,-1 9 0,-1 4 0,-1-6 0,-1-7 0,6-7 0,6-8 0,-39-12 0,-2 2 0,0-2 0,18-3 0,52-16 0,26-10 0,3 2 0,-2-3 0,-14-1 0,-16 6 0,-15 7 0,-12 6 0,-8 6 0,2 12 0,-3 10 0,6 9 0,-1 0 0,-1-4 0,5-4 0,13-5 0,21-4 0,5-3 0,-6-3 0,-2 0 0,-11-1 0,-10 0 0,-10 0 0,-6 1 0,-6 6 0,4 2 0,0-1 0,6-1 0,0-1 0,-2-10 0,5-1 0,-3 0 0,-1-1 0,-4 3 0,5 1 0,-3 1 0,-1 1 0,-2 1 0,-2 0 0,-3 0 0,0 0 0,6 0 0,7 1 0,0-1 0,14 0 0,5 0 0,-4 0 0,3 0 0,-8 0 0,-6 0 0,-6 0 0,-6 0 0,4 0 0,5 0 0,14 0 0,35 0 0,51 0 0,48 0 0,55 7 0,38 1 0,20 7-1127,8-1 1449,-6-2-483,-35-3 161,-51-2 0,-57-4 0,-58 6 0,-40-1 0,-28 0 0,-15-3 0,-6-1 0,-2-2 1127,8 0-1449,19-2 483,18 0-161,17 0 0,-3-1 0,2-6 0,4-1 0,-2-7 0,-2 0 0,5-4 0,4-5 0,-1-5 0,-10 4 0,-13-3 0,-11 6 0,-9 6 0,0 5 0,4-3 0,12 4 0,14 1 0,11 3 0,10 3 0,-8 1 0,3-14 0,-12 1 0,-13 0 0,-3-5 0,-3-11 0,8 3 0,10-11 0,17-10 0,8 6 0,-8 1 0,-14 9 0,-14 18 0,-65 18 0,-1-2 0,-1-1 0,0 1 0,1 0 0,-1 1 0,0-1 0,0 1 0,0 0 0,0 0 0,7 5 0,-7-3 0,0 0 0,1 0 0,-1 1 0,0 0 0,-1 0 0,1 0 0,-1 1 0,6 9 0,-4-7 0,1 3 0,-2 1 0,0-1 0,6 19 0,10 45 0,-4-3 0,2-16 0,4-15 0,4-16 0,3-11 0,4-16 0,2-5 0,9-2 0,8-1 0,8 10 0,6 2 0,12 2 0,11 8 0,8 0 0,0-1 0,-3-3 0,-5-2 0,-13-3 0,-11-1 0,-12-2 0,-7 0 0,0 7 0,13 0 0,36 8 0,29-2 0,19 6 0,25-2 0,7-3 0,-15-4 0,-13-4 0,-20-2 0,-19-11 0,-22 0 0,-19-2 0,-14 2 0,5 2 0,1 1 0,35 2 0,42 1 0,48 1 0,43 0 0,11 0 0,-15 1 0,-39-1 0,-43 0 0,-39 1 0,-30-1 0,-22 0 0,-6 0 0,-5 0 0,-11-8 0,-1-7 0,0 0 0,-6-6 0,2 2 0,-6-3 0,3-4 0,3-3 0,4 3 0,-4-9 0,2 6 0,-4-2 0,1 6 0,3 7 0,2 5 0,-3 14 0,-6 11 0,9 11 0,3 6 0,4 6 0,1-4 0,10 8 0,0-7 0,0-6 0,-1-8 0,-2-7 0,-2 2 0,-2-3 0,6 4 0,1-1 0,6-2 0,14 11 0,21 6 0,5-2 0,9-5 0,-9-5 0,-20-6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5E0791-54AD-E779-6D68-0578F3E4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2A5F228-EEAF-7FE1-8EE2-667673A10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5F290-A559-EA8E-5EDF-3D18A60E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C980-B65F-41BD-ADBB-86A1B016A508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E4ADF2-753C-DF42-5A28-185B8865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3DFBEC-7A27-5784-E3A8-9B711A4F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3D1-396E-4ED0-9FA4-650305A84A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494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F838E3-7EC9-EFCE-7182-8C4E7B58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06CDB82-E822-2A47-7FB1-CBCC3FA8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28727D-4073-F857-2A87-DBD76B93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C980-B65F-41BD-ADBB-86A1B016A508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B11814C-76CD-4CE5-6F14-D5CE0D89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B06AAB-2D13-EC6C-24D5-CC72E468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3D1-396E-4ED0-9FA4-650305A84A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09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63ACB2A-ACE0-2FC7-6ED7-36B376E9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7A5C9E7-F23D-6B1E-DE96-0ECDD418D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AD0DD23-E1D1-87EA-0496-5D292D3A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C980-B65F-41BD-ADBB-86A1B016A508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5CACC7-1DDA-281A-62F8-83944CF7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D4769F-CA52-6990-0888-69AEA4A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3D1-396E-4ED0-9FA4-650305A84A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251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3ADADF-5505-336C-F910-66FA4FCF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12065E-82F5-0A43-CDC9-CC27BCA8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9AAC3C-4024-B400-B9F2-0CD4E1DC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C980-B65F-41BD-ADBB-86A1B016A508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EDFFA2-B009-63D7-AF4E-C06B12EC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9A64A7-FC93-4DF7-40FC-110180B9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3D1-396E-4ED0-9FA4-650305A84A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32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37CA91-B8CA-DD2A-9D42-84E6C494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EDFE36C-5336-CE5D-4699-4B570422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3E24A5-4AF7-0CB6-9403-7F07D700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C980-B65F-41BD-ADBB-86A1B016A508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7C4267-DB0B-AD01-F15B-65AEBACA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3E467A-3F11-DAB4-3AC9-13A006E0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3D1-396E-4ED0-9FA4-650305A84A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7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B6A5CA-A29D-2B9F-F92E-4AF1E95E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782489-680E-713B-D6C1-01AB27ACC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D748BD5-5B9B-4126-64D8-2E84A296B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081E58D-C21C-0A14-DB44-F89FB5B4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C980-B65F-41BD-ADBB-86A1B016A508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8DAF896-9EB5-CD1B-D10E-285D5078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DAD029D-7A92-0355-6FC5-AE8194B4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3D1-396E-4ED0-9FA4-650305A84A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05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5D432-68B1-2BED-30FA-8880D7F9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F58B56F-F45C-7352-AA67-DC38E588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6B1EEDE-CEB4-17C4-9F81-55AEF16C6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B02D3C5-7AC8-B4BD-46A0-F8AB61059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1BF52E7-3099-238B-3E98-7B27384F8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1A54770-5D2D-CE91-13DD-CBC3C5B9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C980-B65F-41BD-ADBB-86A1B016A508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0111E74-4115-4A66-EE31-A97C3870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FD96E2D-29F3-3AE9-D8EC-FB9AF6CE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3D1-396E-4ED0-9FA4-650305A84A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694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760E13-69DB-58C2-90FF-344BA67D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006E4AD-1BC5-69B8-7993-E87F6AF0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C980-B65F-41BD-ADBB-86A1B016A508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7DDAC9B-2C7C-A2CE-467D-E695A1AC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A34FFB3-29D3-EBF4-1D4D-EC1D6921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3D1-396E-4ED0-9FA4-650305A84A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08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541507B-E379-D387-6C6A-095135EA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C980-B65F-41BD-ADBB-86A1B016A508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C5765B3-1F12-DB53-3405-852E330D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ED0B16-A280-E3B9-C527-BBB2054A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3D1-396E-4ED0-9FA4-650305A84A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771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7B2590-B3B5-8421-0FBD-4DC16EDE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D64317-E107-CE49-897F-50D1E31E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0072EDC-2C2E-6EA7-9AB9-AD3247600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7B24A2D-7239-056D-4240-29B9AA91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C980-B65F-41BD-ADBB-86A1B016A508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89AB771-B49D-F0EE-7484-2A9C908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5FC1F9C-E2A2-8F3E-EF45-31B72C24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3D1-396E-4ED0-9FA4-650305A84A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32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14D8A4-D0EC-A9DC-DAD2-2BB7F592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1CE44D5-3589-921B-7893-485346D22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7BA4608-3D52-6E59-E156-BAC641108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8AA6887-8161-4FE6-A19C-AB630153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C980-B65F-41BD-ADBB-86A1B016A508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EF7C66-5CDB-DB4C-9869-3399A6C6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AD69469-4803-84FC-CB43-596F25B7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83D1-396E-4ED0-9FA4-650305A84A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82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0A0F6C4-07FB-D2A7-1763-4D1C5AB5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BF69E8C-D6CC-B087-15AC-926254B5E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47AE8B-D2AE-3E2E-180F-E00626711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76C980-B65F-41BD-ADBB-86A1B016A508}" type="datetimeFigureOut">
              <a:rPr lang="hu-HU" smtClean="0"/>
              <a:t>2024. 11. 04.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9053C3-C252-5E0D-D3D4-CA37CB24B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3ED4B8-F686-0D95-542C-9AC4E3C36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9083D1-396E-4ED0-9FA4-650305A84A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023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news/inline-css-guide-how-to-style-an-html-tag-directl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ABDCEF6-67E3-CEA0-A580-C1C3B47C6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chemeClr val="bg1"/>
                </a:solidFill>
              </a:rPr>
              <a:t>Közvetlen „</a:t>
            </a:r>
            <a:r>
              <a:rPr lang="hu-HU" sz="5400" dirty="0" err="1">
                <a:solidFill>
                  <a:schemeClr val="bg1"/>
                </a:solidFill>
              </a:rPr>
              <a:t>inline</a:t>
            </a:r>
            <a:r>
              <a:rPr lang="hu-HU" sz="5400" dirty="0">
                <a:solidFill>
                  <a:schemeClr val="bg1"/>
                </a:solidFill>
              </a:rPr>
              <a:t>” CSS formázás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644EF0-502E-8300-455E-A56E4B234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Szilágyi Dorottya 11.D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0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lyamatábra: Bekötés 19">
            <a:extLst>
              <a:ext uri="{FF2B5EF4-FFF2-40B4-BE49-F238E27FC236}">
                <a16:creationId xmlns:a16="http://schemas.microsoft.com/office/drawing/2014/main" id="{0D5EE79F-1424-A61A-0F0D-4597781A4550}"/>
              </a:ext>
            </a:extLst>
          </p:cNvPr>
          <p:cNvSpPr/>
          <p:nvPr/>
        </p:nvSpPr>
        <p:spPr>
          <a:xfrm>
            <a:off x="2296616" y="268954"/>
            <a:ext cx="1336059" cy="1089212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Folyamatábra: Bekötés 18">
            <a:extLst>
              <a:ext uri="{FF2B5EF4-FFF2-40B4-BE49-F238E27FC236}">
                <a16:creationId xmlns:a16="http://schemas.microsoft.com/office/drawing/2014/main" id="{85D3FF27-42F6-6156-DC81-4532099E56E5}"/>
              </a:ext>
            </a:extLst>
          </p:cNvPr>
          <p:cNvSpPr/>
          <p:nvPr/>
        </p:nvSpPr>
        <p:spPr>
          <a:xfrm>
            <a:off x="616913" y="405474"/>
            <a:ext cx="2220285" cy="209774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0B5D603-6CA5-96D5-E9E4-32E7DE72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47" y="605828"/>
            <a:ext cx="2846294" cy="1145063"/>
          </a:xfrm>
          <a:ln w="38100">
            <a:solidFill>
              <a:schemeClr val="accent2"/>
            </a:solidFill>
          </a:ln>
        </p:spPr>
        <p:txBody>
          <a:bodyPr/>
          <a:lstStyle/>
          <a:p>
            <a:r>
              <a:rPr lang="hu-HU" dirty="0">
                <a:ln w="0"/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Bevezetés</a:t>
            </a:r>
            <a:endParaRPr lang="hu-HU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23B332-3F3F-EA50-4B75-89A4FAE7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949" y="5683484"/>
            <a:ext cx="9072282" cy="514162"/>
          </a:xfrm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HTML formázás helyett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</a:rPr>
              <a:t>inline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</a:rPr>
              <a:t>css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 alkalmazása</a:t>
            </a:r>
          </a:p>
        </p:txBody>
      </p:sp>
      <p:pic>
        <p:nvPicPr>
          <p:cNvPr id="5" name="Kép 4" descr="A képen szöveg, kerék, Biciklikerék, bicikli látható&#10;&#10;Automatikusan generált leírás">
            <a:extLst>
              <a:ext uri="{FF2B5EF4-FFF2-40B4-BE49-F238E27FC236}">
                <a16:creationId xmlns:a16="http://schemas.microsoft.com/office/drawing/2014/main" id="{D0492769-B1E1-2A44-CD96-C17542108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25" y="522848"/>
            <a:ext cx="8126295" cy="409627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9" name="Szabadkéz 8">
                <a:extLst>
                  <a:ext uri="{FF2B5EF4-FFF2-40B4-BE49-F238E27FC236}">
                    <a16:creationId xmlns:a16="http://schemas.microsoft.com/office/drawing/2014/main" id="{A27E6C7B-FF7E-EDC1-0815-8854FF3B40CE}"/>
                  </a:ext>
                </a:extLst>
              </p14:cNvPr>
              <p14:cNvContentPartPr/>
              <p14:nvPr/>
            </p14:nvContentPartPr>
            <p14:xfrm>
              <a:off x="-982419" y="2702202"/>
              <a:ext cx="360" cy="360"/>
            </p14:xfrm>
          </p:contentPart>
        </mc:Choice>
        <mc:Fallback xmlns="">
          <p:pic>
            <p:nvPicPr>
              <p:cNvPr id="9" name="Szabadkéz 8">
                <a:extLst>
                  <a:ext uri="{FF2B5EF4-FFF2-40B4-BE49-F238E27FC236}">
                    <a16:creationId xmlns:a16="http://schemas.microsoft.com/office/drawing/2014/main" id="{A27E6C7B-FF7E-EDC1-0815-8854FF3B40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91059" y="269356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Folyamatábra: Bekötés 22">
            <a:extLst>
              <a:ext uri="{FF2B5EF4-FFF2-40B4-BE49-F238E27FC236}">
                <a16:creationId xmlns:a16="http://schemas.microsoft.com/office/drawing/2014/main" id="{9658EEE5-F609-E622-FA3B-3BF9FAD9C55F}"/>
              </a:ext>
            </a:extLst>
          </p:cNvPr>
          <p:cNvSpPr/>
          <p:nvPr/>
        </p:nvSpPr>
        <p:spPr>
          <a:xfrm>
            <a:off x="120413" y="1790165"/>
            <a:ext cx="1336059" cy="1089212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5" name="Szabadkéz 14">
                <a:extLst>
                  <a:ext uri="{FF2B5EF4-FFF2-40B4-BE49-F238E27FC236}">
                    <a16:creationId xmlns:a16="http://schemas.microsoft.com/office/drawing/2014/main" id="{F1C0F551-BC93-CBCF-BB47-7191E126E570}"/>
                  </a:ext>
                </a:extLst>
              </p14:cNvPr>
              <p14:cNvContentPartPr/>
              <p14:nvPr/>
            </p14:nvContentPartPr>
            <p14:xfrm>
              <a:off x="788443" y="1386073"/>
              <a:ext cx="2112840" cy="147240"/>
            </p14:xfrm>
          </p:contentPart>
        </mc:Choice>
        <mc:Fallback xmlns="">
          <p:pic>
            <p:nvPicPr>
              <p:cNvPr id="15" name="Szabadkéz 14">
                <a:extLst>
                  <a:ext uri="{FF2B5EF4-FFF2-40B4-BE49-F238E27FC236}">
                    <a16:creationId xmlns:a16="http://schemas.microsoft.com/office/drawing/2014/main" id="{F1C0F551-BC93-CBCF-BB47-7191E126E5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9803" y="1377073"/>
                <a:ext cx="2130480" cy="16488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Ábra 24" descr="Íj egyszínű kitöltéssel">
            <a:extLst>
              <a:ext uri="{FF2B5EF4-FFF2-40B4-BE49-F238E27FC236}">
                <a16:creationId xmlns:a16="http://schemas.microsoft.com/office/drawing/2014/main" id="{A9AE8298-3CA1-7328-83BE-ECDB8E95F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18031" y="5877952"/>
            <a:ext cx="914400" cy="914400"/>
          </a:xfrm>
          <a:prstGeom prst="rect">
            <a:avLst/>
          </a:prstGeom>
        </p:spPr>
      </p:pic>
      <p:pic>
        <p:nvPicPr>
          <p:cNvPr id="26" name="Ábra 25" descr="Íj egyszínű kitöltéssel">
            <a:extLst>
              <a:ext uri="{FF2B5EF4-FFF2-40B4-BE49-F238E27FC236}">
                <a16:creationId xmlns:a16="http://schemas.microsoft.com/office/drawing/2014/main" id="{7510ED27-F599-CE49-212B-5EBCFF111C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5749" y="53377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2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lyamatábra: Bekötés 20">
            <a:extLst>
              <a:ext uri="{FF2B5EF4-FFF2-40B4-BE49-F238E27FC236}">
                <a16:creationId xmlns:a16="http://schemas.microsoft.com/office/drawing/2014/main" id="{944AD0E5-D6A2-C0BA-DE1B-A47648D0AF67}"/>
              </a:ext>
            </a:extLst>
          </p:cNvPr>
          <p:cNvSpPr/>
          <p:nvPr/>
        </p:nvSpPr>
        <p:spPr>
          <a:xfrm>
            <a:off x="269100" y="1470181"/>
            <a:ext cx="2129277" cy="1687837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8" name="Folyamatábra: Bekötés 17">
            <a:extLst>
              <a:ext uri="{FF2B5EF4-FFF2-40B4-BE49-F238E27FC236}">
                <a16:creationId xmlns:a16="http://schemas.microsoft.com/office/drawing/2014/main" id="{95419516-5698-2CB8-C46E-51ACA833C1FE}"/>
              </a:ext>
            </a:extLst>
          </p:cNvPr>
          <p:cNvSpPr/>
          <p:nvPr/>
        </p:nvSpPr>
        <p:spPr>
          <a:xfrm>
            <a:off x="9913444" y="4687316"/>
            <a:ext cx="2220285" cy="209774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Folyamatábra: Bekötés 18">
            <a:extLst>
              <a:ext uri="{FF2B5EF4-FFF2-40B4-BE49-F238E27FC236}">
                <a16:creationId xmlns:a16="http://schemas.microsoft.com/office/drawing/2014/main" id="{636C3A8C-E245-17FC-BDCD-27AE0F0CF79F}"/>
              </a:ext>
            </a:extLst>
          </p:cNvPr>
          <p:cNvSpPr/>
          <p:nvPr/>
        </p:nvSpPr>
        <p:spPr>
          <a:xfrm>
            <a:off x="9112705" y="5695845"/>
            <a:ext cx="1336059" cy="1089212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3" name="Kép 12" descr="A képen szöveg, képernyőkép, szoftver, Betűtípus látható&#10;&#10;Automatikusan generált leírás">
            <a:extLst>
              <a:ext uri="{FF2B5EF4-FFF2-40B4-BE49-F238E27FC236}">
                <a16:creationId xmlns:a16="http://schemas.microsoft.com/office/drawing/2014/main" id="{FE513B43-9BF0-87A4-A290-9076D2435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39" y="2510959"/>
            <a:ext cx="8314286" cy="3761905"/>
          </a:xfrm>
          <a:prstGeom prst="rect">
            <a:avLst/>
          </a:prstGeom>
        </p:spPr>
      </p:pic>
      <p:pic>
        <p:nvPicPr>
          <p:cNvPr id="15" name="Kép 14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FD1E4332-2B39-5F7C-E7F3-16A6556E1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88" y="1231488"/>
            <a:ext cx="4200093" cy="899265"/>
          </a:xfrm>
          <a:prstGeom prst="rect">
            <a:avLst/>
          </a:prstGeom>
        </p:spPr>
      </p:pic>
      <p:pic>
        <p:nvPicPr>
          <p:cNvPr id="17" name="Kép 16" descr="A képen szöveg, képernyőkép, Betűtípus, eredményjelző tábla látható&#10;&#10;Automatikusan generált leírás">
            <a:extLst>
              <a:ext uri="{FF2B5EF4-FFF2-40B4-BE49-F238E27FC236}">
                <a16:creationId xmlns:a16="http://schemas.microsoft.com/office/drawing/2014/main" id="{F2E699C3-EB7B-E796-E72E-B891BD561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87" y="363703"/>
            <a:ext cx="4200094" cy="700016"/>
          </a:xfrm>
          <a:prstGeom prst="rect">
            <a:avLst/>
          </a:prstGeom>
        </p:spPr>
      </p:pic>
      <p:sp>
        <p:nvSpPr>
          <p:cNvPr id="20" name="Folyamatábra: Bekötés 19">
            <a:extLst>
              <a:ext uri="{FF2B5EF4-FFF2-40B4-BE49-F238E27FC236}">
                <a16:creationId xmlns:a16="http://schemas.microsoft.com/office/drawing/2014/main" id="{E59DECBB-EC13-D208-CABE-F5BE077CACB0}"/>
              </a:ext>
            </a:extLst>
          </p:cNvPr>
          <p:cNvSpPr/>
          <p:nvPr/>
        </p:nvSpPr>
        <p:spPr>
          <a:xfrm>
            <a:off x="153686" y="880918"/>
            <a:ext cx="1177442" cy="1068025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AB17AFA-69C5-4F0E-D3E8-9A488D1F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284" y="713711"/>
            <a:ext cx="6033247" cy="1325563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algn="ctr"/>
            <a:r>
              <a:rPr lang="hu-HU" dirty="0">
                <a:solidFill>
                  <a:srgbClr val="FFC000"/>
                </a:solidFill>
              </a:rPr>
              <a:t>Ahol változtatni kellett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4" name="Szabadkéz 23">
                <a:extLst>
                  <a:ext uri="{FF2B5EF4-FFF2-40B4-BE49-F238E27FC236}">
                    <a16:creationId xmlns:a16="http://schemas.microsoft.com/office/drawing/2014/main" id="{0B77C022-B921-A5E4-D6FA-DA3B4BEB8B25}"/>
                  </a:ext>
                </a:extLst>
              </p14:cNvPr>
              <p14:cNvContentPartPr/>
              <p14:nvPr/>
            </p14:nvContentPartPr>
            <p14:xfrm>
              <a:off x="2057061" y="1552489"/>
              <a:ext cx="4907880" cy="164880"/>
            </p14:xfrm>
          </p:contentPart>
        </mc:Choice>
        <mc:Fallback xmlns="">
          <p:pic>
            <p:nvPicPr>
              <p:cNvPr id="24" name="Szabadkéz 23">
                <a:extLst>
                  <a:ext uri="{FF2B5EF4-FFF2-40B4-BE49-F238E27FC236}">
                    <a16:creationId xmlns:a16="http://schemas.microsoft.com/office/drawing/2014/main" id="{0B77C022-B921-A5E4-D6FA-DA3B4BEB8B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8061" y="1543489"/>
                <a:ext cx="4925520" cy="1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830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yamatábra: Bekötés 10">
            <a:extLst>
              <a:ext uri="{FF2B5EF4-FFF2-40B4-BE49-F238E27FC236}">
                <a16:creationId xmlns:a16="http://schemas.microsoft.com/office/drawing/2014/main" id="{A5DF0007-2681-2D27-8378-CE0D68B264BC}"/>
              </a:ext>
            </a:extLst>
          </p:cNvPr>
          <p:cNvSpPr/>
          <p:nvPr/>
        </p:nvSpPr>
        <p:spPr>
          <a:xfrm>
            <a:off x="9808382" y="5768788"/>
            <a:ext cx="1336059" cy="1089212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Folyamatábra: Bekötés 11">
            <a:extLst>
              <a:ext uri="{FF2B5EF4-FFF2-40B4-BE49-F238E27FC236}">
                <a16:creationId xmlns:a16="http://schemas.microsoft.com/office/drawing/2014/main" id="{E22767D1-DFA4-15A2-91E4-035F0EBC60B2}"/>
              </a:ext>
            </a:extLst>
          </p:cNvPr>
          <p:cNvSpPr/>
          <p:nvPr/>
        </p:nvSpPr>
        <p:spPr>
          <a:xfrm>
            <a:off x="0" y="2281327"/>
            <a:ext cx="2220285" cy="209774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EFD8009-62B1-E4AB-5533-64A93B00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16072"/>
            <a:ext cx="4419600" cy="1325563"/>
          </a:xfrm>
          <a:ln w="28575"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hu-H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Amit változtattam</a:t>
            </a:r>
          </a:p>
        </p:txBody>
      </p:sp>
      <p:pic>
        <p:nvPicPr>
          <p:cNvPr id="5" name="Tartalom helye 4" descr="A képen szöveg, képernyőkép, szoftver, sor látható&#10;&#10;Automatikusan generált leírás">
            <a:extLst>
              <a:ext uri="{FF2B5EF4-FFF2-40B4-BE49-F238E27FC236}">
                <a16:creationId xmlns:a16="http://schemas.microsoft.com/office/drawing/2014/main" id="{4FBBD373-CF5F-9005-8190-410B9F47D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" y="2595036"/>
            <a:ext cx="10077987" cy="4049880"/>
          </a:xfrm>
        </p:spPr>
      </p:pic>
      <p:pic>
        <p:nvPicPr>
          <p:cNvPr id="7" name="Kép 6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013D623D-D02B-D967-0E3B-67C549592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325" y="213084"/>
            <a:ext cx="6990476" cy="990476"/>
          </a:xfrm>
          <a:prstGeom prst="rect">
            <a:avLst/>
          </a:prstGeom>
        </p:spPr>
      </p:pic>
      <p:pic>
        <p:nvPicPr>
          <p:cNvPr id="9" name="Kép 8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2587FF9F-1943-BD16-4CF4-76E8E7290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325" y="1378854"/>
            <a:ext cx="6990476" cy="11523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0" name="Szabadkéz 9">
                <a:extLst>
                  <a:ext uri="{FF2B5EF4-FFF2-40B4-BE49-F238E27FC236}">
                    <a16:creationId xmlns:a16="http://schemas.microsoft.com/office/drawing/2014/main" id="{EEB8375D-1FDE-E2DC-AE54-CEB0C2ED823A}"/>
                  </a:ext>
                </a:extLst>
              </p14:cNvPr>
              <p14:cNvContentPartPr/>
              <p14:nvPr/>
            </p14:nvContentPartPr>
            <p14:xfrm>
              <a:off x="623720" y="1518766"/>
              <a:ext cx="4087440" cy="209160"/>
            </p14:xfrm>
          </p:contentPart>
        </mc:Choice>
        <mc:Fallback xmlns="">
          <p:pic>
            <p:nvPicPr>
              <p:cNvPr id="10" name="Szabadkéz 9">
                <a:extLst>
                  <a:ext uri="{FF2B5EF4-FFF2-40B4-BE49-F238E27FC236}">
                    <a16:creationId xmlns:a16="http://schemas.microsoft.com/office/drawing/2014/main" id="{EEB8375D-1FDE-E2DC-AE54-CEB0C2ED82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080" y="1510126"/>
                <a:ext cx="4105080" cy="2268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Ábra 12" descr="Íj egyszínű kitöltéssel">
            <a:extLst>
              <a:ext uri="{FF2B5EF4-FFF2-40B4-BE49-F238E27FC236}">
                <a16:creationId xmlns:a16="http://schemas.microsoft.com/office/drawing/2014/main" id="{6AFCBC98-E57A-4233-8C0B-1547BD3019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70657" y="17042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6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yamatábra: Bekötés 11">
            <a:extLst>
              <a:ext uri="{FF2B5EF4-FFF2-40B4-BE49-F238E27FC236}">
                <a16:creationId xmlns:a16="http://schemas.microsoft.com/office/drawing/2014/main" id="{4F7F99D7-308E-B017-011F-045AC1A29523}"/>
              </a:ext>
            </a:extLst>
          </p:cNvPr>
          <p:cNvSpPr/>
          <p:nvPr/>
        </p:nvSpPr>
        <p:spPr>
          <a:xfrm>
            <a:off x="0" y="118430"/>
            <a:ext cx="2220285" cy="209774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Folyamatábra: Bekötés 12">
            <a:extLst>
              <a:ext uri="{FF2B5EF4-FFF2-40B4-BE49-F238E27FC236}">
                <a16:creationId xmlns:a16="http://schemas.microsoft.com/office/drawing/2014/main" id="{F0301C74-38B3-BEBC-CECF-3EA323EADD85}"/>
              </a:ext>
            </a:extLst>
          </p:cNvPr>
          <p:cNvSpPr/>
          <p:nvPr/>
        </p:nvSpPr>
        <p:spPr>
          <a:xfrm>
            <a:off x="1812752" y="1096161"/>
            <a:ext cx="1237129" cy="120250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D88A0D6-4975-34A9-A1DD-29A817EA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347" y="270995"/>
            <a:ext cx="6907306" cy="1325563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hu-HU" dirty="0">
                <a:solidFill>
                  <a:srgbClr val="FFC000"/>
                </a:solidFill>
              </a:rPr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908E93-F006-685A-A2FB-B3A73A17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146" y="1873734"/>
            <a:ext cx="2931459" cy="43394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hu-HU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Inline</a:t>
            </a:r>
            <a:r>
              <a:rPr lang="hu-H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CSS helyett</a:t>
            </a: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C9B276A5-8CB9-459C-D5D9-A48691D9D27E}"/>
              </a:ext>
            </a:extLst>
          </p:cNvPr>
          <p:cNvCxnSpPr>
            <a:cxnSpLocks/>
          </p:cNvCxnSpPr>
          <p:nvPr/>
        </p:nvCxnSpPr>
        <p:spPr>
          <a:xfrm flipH="1">
            <a:off x="3469341" y="2298664"/>
            <a:ext cx="1276830" cy="9698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6345B7FD-BE4B-F5BE-0B1A-16A4912AD439}"/>
              </a:ext>
            </a:extLst>
          </p:cNvPr>
          <p:cNvSpPr txBox="1"/>
          <p:nvPr/>
        </p:nvSpPr>
        <p:spPr>
          <a:xfrm>
            <a:off x="1936377" y="3324890"/>
            <a:ext cx="2393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Internal</a:t>
            </a:r>
            <a:r>
              <a:rPr lang="hu-HU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stylesheet</a:t>
            </a:r>
            <a:endParaRPr lang="hu-HU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9F5B0F9-56AB-5A96-6467-23057A4EFAD3}"/>
              </a:ext>
            </a:extLst>
          </p:cNvPr>
          <p:cNvSpPr txBox="1"/>
          <p:nvPr/>
        </p:nvSpPr>
        <p:spPr>
          <a:xfrm>
            <a:off x="6884894" y="3202368"/>
            <a:ext cx="473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External</a:t>
            </a:r>
            <a:r>
              <a:rPr lang="hu-HU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stylesheet</a:t>
            </a:r>
            <a:r>
              <a:rPr lang="hu-HU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(külső CSS állomány)</a:t>
            </a:r>
          </a:p>
        </p:txBody>
      </p:sp>
      <p:pic>
        <p:nvPicPr>
          <p:cNvPr id="17" name="Kép 16" descr="A képen szöveg, Betűtípus, kézírás, képernyőkép látható&#10;&#10;Automatikusan generált leírás">
            <a:extLst>
              <a:ext uri="{FF2B5EF4-FFF2-40B4-BE49-F238E27FC236}">
                <a16:creationId xmlns:a16="http://schemas.microsoft.com/office/drawing/2014/main" id="{345656D8-6D21-2575-1FA1-48F748CFE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83" y="3807732"/>
            <a:ext cx="3251796" cy="2199056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F31A15B9-4311-256D-5EA6-90519744069B}"/>
              </a:ext>
            </a:extLst>
          </p:cNvPr>
          <p:cNvSpPr txBox="1"/>
          <p:nvPr/>
        </p:nvSpPr>
        <p:spPr>
          <a:xfrm>
            <a:off x="6991020" y="3544158"/>
            <a:ext cx="45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(ezt senkinek sem kell szerintem bemutatni)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4" name="Szabadkéz 3">
                <a:extLst>
                  <a:ext uri="{FF2B5EF4-FFF2-40B4-BE49-F238E27FC236}">
                    <a16:creationId xmlns:a16="http://schemas.microsoft.com/office/drawing/2014/main" id="{893DEEE2-910E-4B10-07BB-FC4B6C0BE32D}"/>
                  </a:ext>
                </a:extLst>
              </p14:cNvPr>
              <p14:cNvContentPartPr/>
              <p14:nvPr/>
            </p14:nvContentPartPr>
            <p14:xfrm>
              <a:off x="2810181" y="1123729"/>
              <a:ext cx="6351480" cy="280080"/>
            </p14:xfrm>
          </p:contentPart>
        </mc:Choice>
        <mc:Fallback>
          <p:pic>
            <p:nvPicPr>
              <p:cNvPr id="4" name="Szabadkéz 3">
                <a:extLst>
                  <a:ext uri="{FF2B5EF4-FFF2-40B4-BE49-F238E27FC236}">
                    <a16:creationId xmlns:a16="http://schemas.microsoft.com/office/drawing/2014/main" id="{893DEEE2-910E-4B10-07BB-FC4B6C0BE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1181" y="1114729"/>
                <a:ext cx="6369120" cy="297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Folyamatábra: Bekötés 6">
            <a:extLst>
              <a:ext uri="{FF2B5EF4-FFF2-40B4-BE49-F238E27FC236}">
                <a16:creationId xmlns:a16="http://schemas.microsoft.com/office/drawing/2014/main" id="{04BA95BC-EA85-21A7-011F-84718B5D29F2}"/>
              </a:ext>
            </a:extLst>
          </p:cNvPr>
          <p:cNvSpPr/>
          <p:nvPr/>
        </p:nvSpPr>
        <p:spPr>
          <a:xfrm>
            <a:off x="9399523" y="4760259"/>
            <a:ext cx="2220285" cy="209774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Folyamatábra: Bekötés 8">
            <a:extLst>
              <a:ext uri="{FF2B5EF4-FFF2-40B4-BE49-F238E27FC236}">
                <a16:creationId xmlns:a16="http://schemas.microsoft.com/office/drawing/2014/main" id="{EB0006DE-2E78-0A2D-77F6-40CA3EBD0762}"/>
              </a:ext>
            </a:extLst>
          </p:cNvPr>
          <p:cNvSpPr/>
          <p:nvPr/>
        </p:nvSpPr>
        <p:spPr>
          <a:xfrm>
            <a:off x="8957193" y="5575361"/>
            <a:ext cx="1237129" cy="120250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Folyamatábra: Bekötés 9">
            <a:extLst>
              <a:ext uri="{FF2B5EF4-FFF2-40B4-BE49-F238E27FC236}">
                <a16:creationId xmlns:a16="http://schemas.microsoft.com/office/drawing/2014/main" id="{C6FC84EF-87B1-5C0F-71A1-980D5B77BB93}"/>
              </a:ext>
            </a:extLst>
          </p:cNvPr>
          <p:cNvSpPr/>
          <p:nvPr/>
        </p:nvSpPr>
        <p:spPr>
          <a:xfrm>
            <a:off x="10509666" y="4098804"/>
            <a:ext cx="1581209" cy="1476557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11290425-132F-D0F4-A783-59D01B1426AF}"/>
              </a:ext>
            </a:extLst>
          </p:cNvPr>
          <p:cNvCxnSpPr>
            <a:cxnSpLocks/>
          </p:cNvCxnSpPr>
          <p:nvPr/>
        </p:nvCxnSpPr>
        <p:spPr>
          <a:xfrm>
            <a:off x="7445831" y="2307680"/>
            <a:ext cx="988836" cy="91066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0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420E18FB-9A89-CAA4-D528-499EABEE83FA}"/>
              </a:ext>
            </a:extLst>
          </p:cNvPr>
          <p:cNvGrpSpPr/>
          <p:nvPr/>
        </p:nvGrpSpPr>
        <p:grpSpPr>
          <a:xfrm>
            <a:off x="281077" y="1528555"/>
            <a:ext cx="5662523" cy="4748336"/>
            <a:chOff x="213842" y="1367190"/>
            <a:chExt cx="5662523" cy="4748336"/>
          </a:xfrm>
        </p:grpSpPr>
        <p:sp>
          <p:nvSpPr>
            <p:cNvPr id="13" name="Folyamatábra: Bekötés 12">
              <a:extLst>
                <a:ext uri="{FF2B5EF4-FFF2-40B4-BE49-F238E27FC236}">
                  <a16:creationId xmlns:a16="http://schemas.microsoft.com/office/drawing/2014/main" id="{EBC8820E-B991-B327-7226-2D63505E8418}"/>
                </a:ext>
              </a:extLst>
            </p:cNvPr>
            <p:cNvSpPr/>
            <p:nvPr/>
          </p:nvSpPr>
          <p:spPr>
            <a:xfrm>
              <a:off x="3028229" y="1719986"/>
              <a:ext cx="1956127" cy="1762609"/>
            </a:xfrm>
            <a:prstGeom prst="flowChartConnector">
              <a:avLst/>
            </a:prstGeom>
            <a:solidFill>
              <a:srgbClr val="FFDB69"/>
            </a:solidFill>
            <a:ln>
              <a:solidFill>
                <a:srgbClr val="FFDB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Folyamatábra: Bekötés 11">
              <a:extLst>
                <a:ext uri="{FF2B5EF4-FFF2-40B4-BE49-F238E27FC236}">
                  <a16:creationId xmlns:a16="http://schemas.microsoft.com/office/drawing/2014/main" id="{39FE9CC1-B15A-3890-B38D-28CFCAD102B8}"/>
                </a:ext>
              </a:extLst>
            </p:cNvPr>
            <p:cNvSpPr/>
            <p:nvPr/>
          </p:nvSpPr>
          <p:spPr>
            <a:xfrm>
              <a:off x="382210" y="3943781"/>
              <a:ext cx="2190087" cy="1701290"/>
            </a:xfrm>
            <a:prstGeom prst="flowChartConnector">
              <a:avLst/>
            </a:prstGeom>
            <a:solidFill>
              <a:srgbClr val="FFDB69"/>
            </a:solidFill>
            <a:ln>
              <a:solidFill>
                <a:srgbClr val="FFDB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Folyamatábra: Bekötés 8">
              <a:extLst>
                <a:ext uri="{FF2B5EF4-FFF2-40B4-BE49-F238E27FC236}">
                  <a16:creationId xmlns:a16="http://schemas.microsoft.com/office/drawing/2014/main" id="{565EF465-0D89-BD17-4A10-7B5AB9A0546F}"/>
                </a:ext>
              </a:extLst>
            </p:cNvPr>
            <p:cNvSpPr/>
            <p:nvPr/>
          </p:nvSpPr>
          <p:spPr>
            <a:xfrm>
              <a:off x="213842" y="1367190"/>
              <a:ext cx="3237981" cy="3173908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" name="Folyamatábra: Bekötés 7">
              <a:extLst>
                <a:ext uri="{FF2B5EF4-FFF2-40B4-BE49-F238E27FC236}">
                  <a16:creationId xmlns:a16="http://schemas.microsoft.com/office/drawing/2014/main" id="{9140BA74-850D-81FA-90AE-83FF76558F7E}"/>
                </a:ext>
              </a:extLst>
            </p:cNvPr>
            <p:cNvSpPr/>
            <p:nvPr/>
          </p:nvSpPr>
          <p:spPr>
            <a:xfrm>
              <a:off x="2424385" y="2914219"/>
              <a:ext cx="3451980" cy="3201307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FF4D487B-75B6-EE32-4F84-4C8C4390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010" y="212593"/>
            <a:ext cx="3237980" cy="1220510"/>
          </a:xfrm>
          <a:ln w="28575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194983633">
                  <a:custGeom>
                    <a:avLst/>
                    <a:gdLst>
                      <a:gd name="connsiteX0" fmla="*/ 0 w 2900082"/>
                      <a:gd name="connsiteY0" fmla="*/ 0 h 1325563"/>
                      <a:gd name="connsiteX1" fmla="*/ 522015 w 2900082"/>
                      <a:gd name="connsiteY1" fmla="*/ 0 h 1325563"/>
                      <a:gd name="connsiteX2" fmla="*/ 1102031 w 2900082"/>
                      <a:gd name="connsiteY2" fmla="*/ 0 h 1325563"/>
                      <a:gd name="connsiteX3" fmla="*/ 1711048 w 2900082"/>
                      <a:gd name="connsiteY3" fmla="*/ 0 h 1325563"/>
                      <a:gd name="connsiteX4" fmla="*/ 2291065 w 2900082"/>
                      <a:gd name="connsiteY4" fmla="*/ 0 h 1325563"/>
                      <a:gd name="connsiteX5" fmla="*/ 2900082 w 2900082"/>
                      <a:gd name="connsiteY5" fmla="*/ 0 h 1325563"/>
                      <a:gd name="connsiteX6" fmla="*/ 2900082 w 2900082"/>
                      <a:gd name="connsiteY6" fmla="*/ 623015 h 1325563"/>
                      <a:gd name="connsiteX7" fmla="*/ 2900082 w 2900082"/>
                      <a:gd name="connsiteY7" fmla="*/ 1325563 h 1325563"/>
                      <a:gd name="connsiteX8" fmla="*/ 2378067 w 2900082"/>
                      <a:gd name="connsiteY8" fmla="*/ 1325563 h 1325563"/>
                      <a:gd name="connsiteX9" fmla="*/ 1827052 w 2900082"/>
                      <a:gd name="connsiteY9" fmla="*/ 1325563 h 1325563"/>
                      <a:gd name="connsiteX10" fmla="*/ 1247035 w 2900082"/>
                      <a:gd name="connsiteY10" fmla="*/ 1325563 h 1325563"/>
                      <a:gd name="connsiteX11" fmla="*/ 725020 w 2900082"/>
                      <a:gd name="connsiteY11" fmla="*/ 1325563 h 1325563"/>
                      <a:gd name="connsiteX12" fmla="*/ 0 w 2900082"/>
                      <a:gd name="connsiteY12" fmla="*/ 1325563 h 1325563"/>
                      <a:gd name="connsiteX13" fmla="*/ 0 w 2900082"/>
                      <a:gd name="connsiteY13" fmla="*/ 689293 h 1325563"/>
                      <a:gd name="connsiteX14" fmla="*/ 0 w 2900082"/>
                      <a:gd name="connsiteY14" fmla="*/ 0 h 1325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900082" h="1325563" fill="none" extrusionOk="0">
                        <a:moveTo>
                          <a:pt x="0" y="0"/>
                        </a:moveTo>
                        <a:cubicBezTo>
                          <a:pt x="115147" y="4633"/>
                          <a:pt x="298127" y="-11122"/>
                          <a:pt x="522015" y="0"/>
                        </a:cubicBezTo>
                        <a:cubicBezTo>
                          <a:pt x="745903" y="11122"/>
                          <a:pt x="982507" y="-17241"/>
                          <a:pt x="1102031" y="0"/>
                        </a:cubicBezTo>
                        <a:cubicBezTo>
                          <a:pt x="1221555" y="17241"/>
                          <a:pt x="1434198" y="-24234"/>
                          <a:pt x="1711048" y="0"/>
                        </a:cubicBezTo>
                        <a:cubicBezTo>
                          <a:pt x="1987898" y="24234"/>
                          <a:pt x="2140026" y="2263"/>
                          <a:pt x="2291065" y="0"/>
                        </a:cubicBezTo>
                        <a:cubicBezTo>
                          <a:pt x="2442104" y="-2263"/>
                          <a:pt x="2696887" y="-2048"/>
                          <a:pt x="2900082" y="0"/>
                        </a:cubicBezTo>
                        <a:cubicBezTo>
                          <a:pt x="2922276" y="283410"/>
                          <a:pt x="2893878" y="424127"/>
                          <a:pt x="2900082" y="623015"/>
                        </a:cubicBezTo>
                        <a:cubicBezTo>
                          <a:pt x="2906286" y="821903"/>
                          <a:pt x="2897411" y="1051109"/>
                          <a:pt x="2900082" y="1325563"/>
                        </a:cubicBezTo>
                        <a:cubicBezTo>
                          <a:pt x="2787644" y="1313378"/>
                          <a:pt x="2485199" y="1326295"/>
                          <a:pt x="2378067" y="1325563"/>
                        </a:cubicBezTo>
                        <a:cubicBezTo>
                          <a:pt x="2270935" y="1324831"/>
                          <a:pt x="1971338" y="1319947"/>
                          <a:pt x="1827052" y="1325563"/>
                        </a:cubicBezTo>
                        <a:cubicBezTo>
                          <a:pt x="1682766" y="1331179"/>
                          <a:pt x="1410501" y="1306677"/>
                          <a:pt x="1247035" y="1325563"/>
                        </a:cubicBezTo>
                        <a:cubicBezTo>
                          <a:pt x="1083569" y="1344449"/>
                          <a:pt x="982006" y="1305305"/>
                          <a:pt x="725020" y="1325563"/>
                        </a:cubicBezTo>
                        <a:cubicBezTo>
                          <a:pt x="468034" y="1345821"/>
                          <a:pt x="146725" y="1343385"/>
                          <a:pt x="0" y="1325563"/>
                        </a:cubicBezTo>
                        <a:cubicBezTo>
                          <a:pt x="21036" y="1138266"/>
                          <a:pt x="-2213" y="823405"/>
                          <a:pt x="0" y="689293"/>
                        </a:cubicBezTo>
                        <a:cubicBezTo>
                          <a:pt x="2213" y="555181"/>
                          <a:pt x="6512" y="284303"/>
                          <a:pt x="0" y="0"/>
                        </a:cubicBezTo>
                        <a:close/>
                      </a:path>
                      <a:path w="2900082" h="1325563" stroke="0" extrusionOk="0">
                        <a:moveTo>
                          <a:pt x="0" y="0"/>
                        </a:moveTo>
                        <a:cubicBezTo>
                          <a:pt x="226639" y="17012"/>
                          <a:pt x="460628" y="-12820"/>
                          <a:pt x="580016" y="0"/>
                        </a:cubicBezTo>
                        <a:cubicBezTo>
                          <a:pt x="699404" y="12820"/>
                          <a:pt x="838088" y="14300"/>
                          <a:pt x="1073030" y="0"/>
                        </a:cubicBezTo>
                        <a:cubicBezTo>
                          <a:pt x="1307972" y="-14300"/>
                          <a:pt x="1538388" y="2443"/>
                          <a:pt x="1682048" y="0"/>
                        </a:cubicBezTo>
                        <a:cubicBezTo>
                          <a:pt x="1825708" y="-2443"/>
                          <a:pt x="2111128" y="27346"/>
                          <a:pt x="2233063" y="0"/>
                        </a:cubicBezTo>
                        <a:cubicBezTo>
                          <a:pt x="2354998" y="-27346"/>
                          <a:pt x="2661850" y="4381"/>
                          <a:pt x="2900082" y="0"/>
                        </a:cubicBezTo>
                        <a:cubicBezTo>
                          <a:pt x="2915093" y="240745"/>
                          <a:pt x="2895558" y="327323"/>
                          <a:pt x="2900082" y="623015"/>
                        </a:cubicBezTo>
                        <a:cubicBezTo>
                          <a:pt x="2904606" y="918708"/>
                          <a:pt x="2891683" y="1099085"/>
                          <a:pt x="2900082" y="1325563"/>
                        </a:cubicBezTo>
                        <a:cubicBezTo>
                          <a:pt x="2642811" y="1311764"/>
                          <a:pt x="2623659" y="1339618"/>
                          <a:pt x="2349066" y="1325563"/>
                        </a:cubicBezTo>
                        <a:cubicBezTo>
                          <a:pt x="2074473" y="1311508"/>
                          <a:pt x="2030197" y="1324940"/>
                          <a:pt x="1827052" y="1325563"/>
                        </a:cubicBezTo>
                        <a:cubicBezTo>
                          <a:pt x="1623907" y="1326186"/>
                          <a:pt x="1475847" y="1338494"/>
                          <a:pt x="1247035" y="1325563"/>
                        </a:cubicBezTo>
                        <a:cubicBezTo>
                          <a:pt x="1018223" y="1312632"/>
                          <a:pt x="864041" y="1330175"/>
                          <a:pt x="638018" y="1325563"/>
                        </a:cubicBezTo>
                        <a:cubicBezTo>
                          <a:pt x="411995" y="1320951"/>
                          <a:pt x="195972" y="1312724"/>
                          <a:pt x="0" y="1325563"/>
                        </a:cubicBezTo>
                        <a:cubicBezTo>
                          <a:pt x="2471" y="1100783"/>
                          <a:pt x="21875" y="868783"/>
                          <a:pt x="0" y="689293"/>
                        </a:cubicBezTo>
                        <a:cubicBezTo>
                          <a:pt x="-21875" y="509803"/>
                          <a:pt x="-1561" y="2410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r>
              <a:rPr lang="hu-H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Hátránya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2C0809-67B2-41FD-6465-72D49153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620" y="2125870"/>
            <a:ext cx="4802945" cy="3364940"/>
          </a:xfrm>
          <a:custGeom>
            <a:avLst/>
            <a:gdLst>
              <a:gd name="connsiteX0" fmla="*/ 0 w 4802945"/>
              <a:gd name="connsiteY0" fmla="*/ 0 h 3364940"/>
              <a:gd name="connsiteX1" fmla="*/ 581690 w 4802945"/>
              <a:gd name="connsiteY1" fmla="*/ 0 h 3364940"/>
              <a:gd name="connsiteX2" fmla="*/ 1163380 w 4802945"/>
              <a:gd name="connsiteY2" fmla="*/ 0 h 3364940"/>
              <a:gd name="connsiteX3" fmla="*/ 1697041 w 4802945"/>
              <a:gd name="connsiteY3" fmla="*/ 0 h 3364940"/>
              <a:gd name="connsiteX4" fmla="*/ 2326760 w 4802945"/>
              <a:gd name="connsiteY4" fmla="*/ 0 h 3364940"/>
              <a:gd name="connsiteX5" fmla="*/ 2764362 w 4802945"/>
              <a:gd name="connsiteY5" fmla="*/ 0 h 3364940"/>
              <a:gd name="connsiteX6" fmla="*/ 3394081 w 4802945"/>
              <a:gd name="connsiteY6" fmla="*/ 0 h 3364940"/>
              <a:gd name="connsiteX7" fmla="*/ 3783653 w 4802945"/>
              <a:gd name="connsiteY7" fmla="*/ 0 h 3364940"/>
              <a:gd name="connsiteX8" fmla="*/ 4802945 w 4802945"/>
              <a:gd name="connsiteY8" fmla="*/ 0 h 3364940"/>
              <a:gd name="connsiteX9" fmla="*/ 4802945 w 4802945"/>
              <a:gd name="connsiteY9" fmla="*/ 628122 h 3364940"/>
              <a:gd name="connsiteX10" fmla="*/ 4802945 w 4802945"/>
              <a:gd name="connsiteY10" fmla="*/ 1188945 h 3364940"/>
              <a:gd name="connsiteX11" fmla="*/ 4802945 w 4802945"/>
              <a:gd name="connsiteY11" fmla="*/ 1682470 h 3364940"/>
              <a:gd name="connsiteX12" fmla="*/ 4802945 w 4802945"/>
              <a:gd name="connsiteY12" fmla="*/ 2276943 h 3364940"/>
              <a:gd name="connsiteX13" fmla="*/ 4802945 w 4802945"/>
              <a:gd name="connsiteY13" fmla="*/ 2736818 h 3364940"/>
              <a:gd name="connsiteX14" fmla="*/ 4802945 w 4802945"/>
              <a:gd name="connsiteY14" fmla="*/ 3364940 h 3364940"/>
              <a:gd name="connsiteX15" fmla="*/ 4317314 w 4802945"/>
              <a:gd name="connsiteY15" fmla="*/ 3364940 h 3364940"/>
              <a:gd name="connsiteX16" fmla="*/ 3831683 w 4802945"/>
              <a:gd name="connsiteY16" fmla="*/ 3364940 h 3364940"/>
              <a:gd name="connsiteX17" fmla="*/ 3249993 w 4802945"/>
              <a:gd name="connsiteY17" fmla="*/ 3364940 h 3364940"/>
              <a:gd name="connsiteX18" fmla="*/ 2812391 w 4802945"/>
              <a:gd name="connsiteY18" fmla="*/ 3364940 h 3364940"/>
              <a:gd name="connsiteX19" fmla="*/ 2326760 w 4802945"/>
              <a:gd name="connsiteY19" fmla="*/ 3364940 h 3364940"/>
              <a:gd name="connsiteX20" fmla="*/ 1937188 w 4802945"/>
              <a:gd name="connsiteY20" fmla="*/ 3364940 h 3364940"/>
              <a:gd name="connsiteX21" fmla="*/ 1451557 w 4802945"/>
              <a:gd name="connsiteY21" fmla="*/ 3364940 h 3364940"/>
              <a:gd name="connsiteX22" fmla="*/ 869867 w 4802945"/>
              <a:gd name="connsiteY22" fmla="*/ 3364940 h 3364940"/>
              <a:gd name="connsiteX23" fmla="*/ 0 w 4802945"/>
              <a:gd name="connsiteY23" fmla="*/ 3364940 h 3364940"/>
              <a:gd name="connsiteX24" fmla="*/ 0 w 4802945"/>
              <a:gd name="connsiteY24" fmla="*/ 2905065 h 3364940"/>
              <a:gd name="connsiteX25" fmla="*/ 0 w 4802945"/>
              <a:gd name="connsiteY25" fmla="*/ 2276943 h 3364940"/>
              <a:gd name="connsiteX26" fmla="*/ 0 w 4802945"/>
              <a:gd name="connsiteY26" fmla="*/ 1716119 h 3364940"/>
              <a:gd name="connsiteX27" fmla="*/ 0 w 4802945"/>
              <a:gd name="connsiteY27" fmla="*/ 1188945 h 3364940"/>
              <a:gd name="connsiteX28" fmla="*/ 0 w 4802945"/>
              <a:gd name="connsiteY28" fmla="*/ 628122 h 3364940"/>
              <a:gd name="connsiteX29" fmla="*/ 0 w 4802945"/>
              <a:gd name="connsiteY29" fmla="*/ 0 h 336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802945" h="3364940" fill="none" extrusionOk="0">
                <a:moveTo>
                  <a:pt x="0" y="0"/>
                </a:moveTo>
                <a:cubicBezTo>
                  <a:pt x="191627" y="-53963"/>
                  <a:pt x="364954" y="28843"/>
                  <a:pt x="581690" y="0"/>
                </a:cubicBezTo>
                <a:cubicBezTo>
                  <a:pt x="798426" y="-28843"/>
                  <a:pt x="982251" y="52350"/>
                  <a:pt x="1163380" y="0"/>
                </a:cubicBezTo>
                <a:cubicBezTo>
                  <a:pt x="1344509" y="-52350"/>
                  <a:pt x="1529561" y="6035"/>
                  <a:pt x="1697041" y="0"/>
                </a:cubicBezTo>
                <a:cubicBezTo>
                  <a:pt x="1864521" y="-6035"/>
                  <a:pt x="2140687" y="47092"/>
                  <a:pt x="2326760" y="0"/>
                </a:cubicBezTo>
                <a:cubicBezTo>
                  <a:pt x="2512833" y="-47092"/>
                  <a:pt x="2584806" y="29380"/>
                  <a:pt x="2764362" y="0"/>
                </a:cubicBezTo>
                <a:cubicBezTo>
                  <a:pt x="2943918" y="-29380"/>
                  <a:pt x="3223061" y="29362"/>
                  <a:pt x="3394081" y="0"/>
                </a:cubicBezTo>
                <a:cubicBezTo>
                  <a:pt x="3565101" y="-29362"/>
                  <a:pt x="3687762" y="45065"/>
                  <a:pt x="3783653" y="0"/>
                </a:cubicBezTo>
                <a:cubicBezTo>
                  <a:pt x="3879544" y="-45065"/>
                  <a:pt x="4373688" y="67027"/>
                  <a:pt x="4802945" y="0"/>
                </a:cubicBezTo>
                <a:cubicBezTo>
                  <a:pt x="4850637" y="196397"/>
                  <a:pt x="4797100" y="422731"/>
                  <a:pt x="4802945" y="628122"/>
                </a:cubicBezTo>
                <a:cubicBezTo>
                  <a:pt x="4808790" y="833513"/>
                  <a:pt x="4768872" y="931204"/>
                  <a:pt x="4802945" y="1188945"/>
                </a:cubicBezTo>
                <a:cubicBezTo>
                  <a:pt x="4837018" y="1446686"/>
                  <a:pt x="4797321" y="1454919"/>
                  <a:pt x="4802945" y="1682470"/>
                </a:cubicBezTo>
                <a:cubicBezTo>
                  <a:pt x="4808569" y="1910021"/>
                  <a:pt x="4734440" y="2024238"/>
                  <a:pt x="4802945" y="2276943"/>
                </a:cubicBezTo>
                <a:cubicBezTo>
                  <a:pt x="4871450" y="2529648"/>
                  <a:pt x="4751888" y="2636589"/>
                  <a:pt x="4802945" y="2736818"/>
                </a:cubicBezTo>
                <a:cubicBezTo>
                  <a:pt x="4854002" y="2837047"/>
                  <a:pt x="4779528" y="3167878"/>
                  <a:pt x="4802945" y="3364940"/>
                </a:cubicBezTo>
                <a:cubicBezTo>
                  <a:pt x="4574464" y="3408446"/>
                  <a:pt x="4513229" y="3327039"/>
                  <a:pt x="4317314" y="3364940"/>
                </a:cubicBezTo>
                <a:cubicBezTo>
                  <a:pt x="4121399" y="3402841"/>
                  <a:pt x="3947087" y="3339683"/>
                  <a:pt x="3831683" y="3364940"/>
                </a:cubicBezTo>
                <a:cubicBezTo>
                  <a:pt x="3716279" y="3390197"/>
                  <a:pt x="3405813" y="3318843"/>
                  <a:pt x="3249993" y="3364940"/>
                </a:cubicBezTo>
                <a:cubicBezTo>
                  <a:pt x="3094173" y="3411037"/>
                  <a:pt x="2937076" y="3330527"/>
                  <a:pt x="2812391" y="3364940"/>
                </a:cubicBezTo>
                <a:cubicBezTo>
                  <a:pt x="2687706" y="3399353"/>
                  <a:pt x="2503843" y="3344761"/>
                  <a:pt x="2326760" y="3364940"/>
                </a:cubicBezTo>
                <a:cubicBezTo>
                  <a:pt x="2149677" y="3385119"/>
                  <a:pt x="2031042" y="3344910"/>
                  <a:pt x="1937188" y="3364940"/>
                </a:cubicBezTo>
                <a:cubicBezTo>
                  <a:pt x="1843334" y="3384970"/>
                  <a:pt x="1679182" y="3326822"/>
                  <a:pt x="1451557" y="3364940"/>
                </a:cubicBezTo>
                <a:cubicBezTo>
                  <a:pt x="1223932" y="3403058"/>
                  <a:pt x="1019713" y="3341694"/>
                  <a:pt x="869867" y="3364940"/>
                </a:cubicBezTo>
                <a:cubicBezTo>
                  <a:pt x="720021" y="3388186"/>
                  <a:pt x="226089" y="3267966"/>
                  <a:pt x="0" y="3364940"/>
                </a:cubicBezTo>
                <a:cubicBezTo>
                  <a:pt x="-47081" y="3196105"/>
                  <a:pt x="37970" y="3108842"/>
                  <a:pt x="0" y="2905065"/>
                </a:cubicBezTo>
                <a:cubicBezTo>
                  <a:pt x="-37970" y="2701289"/>
                  <a:pt x="54635" y="2407511"/>
                  <a:pt x="0" y="2276943"/>
                </a:cubicBezTo>
                <a:cubicBezTo>
                  <a:pt x="-54635" y="2146375"/>
                  <a:pt x="42634" y="1940089"/>
                  <a:pt x="0" y="1716119"/>
                </a:cubicBezTo>
                <a:cubicBezTo>
                  <a:pt x="-42634" y="1492149"/>
                  <a:pt x="38232" y="1397174"/>
                  <a:pt x="0" y="1188945"/>
                </a:cubicBezTo>
                <a:cubicBezTo>
                  <a:pt x="-38232" y="980716"/>
                  <a:pt x="4621" y="791360"/>
                  <a:pt x="0" y="628122"/>
                </a:cubicBezTo>
                <a:cubicBezTo>
                  <a:pt x="-4621" y="464884"/>
                  <a:pt x="23541" y="160891"/>
                  <a:pt x="0" y="0"/>
                </a:cubicBezTo>
                <a:close/>
              </a:path>
              <a:path w="4802945" h="3364940" stroke="0" extrusionOk="0">
                <a:moveTo>
                  <a:pt x="0" y="0"/>
                </a:moveTo>
                <a:cubicBezTo>
                  <a:pt x="116722" y="-37098"/>
                  <a:pt x="344140" y="16347"/>
                  <a:pt x="533661" y="0"/>
                </a:cubicBezTo>
                <a:cubicBezTo>
                  <a:pt x="723182" y="-16347"/>
                  <a:pt x="809586" y="21296"/>
                  <a:pt x="1019292" y="0"/>
                </a:cubicBezTo>
                <a:cubicBezTo>
                  <a:pt x="1228998" y="-21296"/>
                  <a:pt x="1374956" y="10225"/>
                  <a:pt x="1649011" y="0"/>
                </a:cubicBezTo>
                <a:cubicBezTo>
                  <a:pt x="1923066" y="-10225"/>
                  <a:pt x="2067713" y="56430"/>
                  <a:pt x="2182672" y="0"/>
                </a:cubicBezTo>
                <a:cubicBezTo>
                  <a:pt x="2297631" y="-56430"/>
                  <a:pt x="2568321" y="68976"/>
                  <a:pt x="2812391" y="0"/>
                </a:cubicBezTo>
                <a:cubicBezTo>
                  <a:pt x="3056461" y="-68976"/>
                  <a:pt x="3175248" y="41241"/>
                  <a:pt x="3442111" y="0"/>
                </a:cubicBezTo>
                <a:cubicBezTo>
                  <a:pt x="3708974" y="-41241"/>
                  <a:pt x="3748556" y="36144"/>
                  <a:pt x="3831683" y="0"/>
                </a:cubicBezTo>
                <a:cubicBezTo>
                  <a:pt x="3914810" y="-36144"/>
                  <a:pt x="4099018" y="17759"/>
                  <a:pt x="4269284" y="0"/>
                </a:cubicBezTo>
                <a:cubicBezTo>
                  <a:pt x="4439550" y="-17759"/>
                  <a:pt x="4556863" y="22879"/>
                  <a:pt x="4802945" y="0"/>
                </a:cubicBezTo>
                <a:cubicBezTo>
                  <a:pt x="4812434" y="236128"/>
                  <a:pt x="4778431" y="297880"/>
                  <a:pt x="4802945" y="527174"/>
                </a:cubicBezTo>
                <a:cubicBezTo>
                  <a:pt x="4827459" y="756468"/>
                  <a:pt x="4775630" y="847707"/>
                  <a:pt x="4802945" y="1054348"/>
                </a:cubicBezTo>
                <a:cubicBezTo>
                  <a:pt x="4830260" y="1260989"/>
                  <a:pt x="4771831" y="1432452"/>
                  <a:pt x="4802945" y="1648821"/>
                </a:cubicBezTo>
                <a:cubicBezTo>
                  <a:pt x="4834059" y="1865190"/>
                  <a:pt x="4764757" y="2083713"/>
                  <a:pt x="4802945" y="2209644"/>
                </a:cubicBezTo>
                <a:cubicBezTo>
                  <a:pt x="4841133" y="2335575"/>
                  <a:pt x="4747905" y="2595757"/>
                  <a:pt x="4802945" y="2770467"/>
                </a:cubicBezTo>
                <a:cubicBezTo>
                  <a:pt x="4857985" y="2945177"/>
                  <a:pt x="4756267" y="3075103"/>
                  <a:pt x="4802945" y="3364940"/>
                </a:cubicBezTo>
                <a:cubicBezTo>
                  <a:pt x="4593358" y="3371981"/>
                  <a:pt x="4522101" y="3355543"/>
                  <a:pt x="4365343" y="3364940"/>
                </a:cubicBezTo>
                <a:cubicBezTo>
                  <a:pt x="4208585" y="3374337"/>
                  <a:pt x="4059018" y="3326947"/>
                  <a:pt x="3927742" y="3364940"/>
                </a:cubicBezTo>
                <a:cubicBezTo>
                  <a:pt x="3796466" y="3402933"/>
                  <a:pt x="3588308" y="3346731"/>
                  <a:pt x="3394081" y="3364940"/>
                </a:cubicBezTo>
                <a:cubicBezTo>
                  <a:pt x="3199854" y="3383149"/>
                  <a:pt x="3070612" y="3314275"/>
                  <a:pt x="2908450" y="3364940"/>
                </a:cubicBezTo>
                <a:cubicBezTo>
                  <a:pt x="2746288" y="3415605"/>
                  <a:pt x="2524944" y="3343540"/>
                  <a:pt x="2326760" y="3364940"/>
                </a:cubicBezTo>
                <a:cubicBezTo>
                  <a:pt x="2128576" y="3386340"/>
                  <a:pt x="2081573" y="3317918"/>
                  <a:pt x="1841129" y="3364940"/>
                </a:cubicBezTo>
                <a:cubicBezTo>
                  <a:pt x="1600685" y="3411962"/>
                  <a:pt x="1424022" y="3334551"/>
                  <a:pt x="1259439" y="3364940"/>
                </a:cubicBezTo>
                <a:cubicBezTo>
                  <a:pt x="1094856" y="3395329"/>
                  <a:pt x="1037146" y="3361151"/>
                  <a:pt x="869867" y="3364940"/>
                </a:cubicBezTo>
                <a:cubicBezTo>
                  <a:pt x="702588" y="3368729"/>
                  <a:pt x="303452" y="3283538"/>
                  <a:pt x="0" y="3364940"/>
                </a:cubicBezTo>
                <a:cubicBezTo>
                  <a:pt x="-36998" y="3233160"/>
                  <a:pt x="24564" y="2975348"/>
                  <a:pt x="0" y="2804117"/>
                </a:cubicBezTo>
                <a:cubicBezTo>
                  <a:pt x="-24564" y="2632886"/>
                  <a:pt x="35820" y="2414474"/>
                  <a:pt x="0" y="2209644"/>
                </a:cubicBezTo>
                <a:cubicBezTo>
                  <a:pt x="-35820" y="2004814"/>
                  <a:pt x="10584" y="1813314"/>
                  <a:pt x="0" y="1615171"/>
                </a:cubicBezTo>
                <a:cubicBezTo>
                  <a:pt x="-10584" y="1417028"/>
                  <a:pt x="3911" y="1317088"/>
                  <a:pt x="0" y="1020698"/>
                </a:cubicBezTo>
                <a:cubicBezTo>
                  <a:pt x="-3911" y="724308"/>
                  <a:pt x="41808" y="646052"/>
                  <a:pt x="0" y="527174"/>
                </a:cubicBezTo>
                <a:cubicBezTo>
                  <a:pt x="-41808" y="408296"/>
                  <a:pt x="59471" y="241991"/>
                  <a:pt x="0" y="0"/>
                </a:cubicBezTo>
                <a:close/>
              </a:path>
            </a:pathLst>
          </a:custGeom>
          <a:ln w="28575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80679274">
                  <ask:type>
                    <ask:lineSketchScribbl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hu-HU" dirty="0">
                <a:solidFill>
                  <a:schemeClr val="accent2">
                    <a:lumMod val="75000"/>
                  </a:schemeClr>
                </a:solidFill>
              </a:rPr>
              <a:t>Több elemre ugyanazon tulajdonság alkalmazása – macera</a:t>
            </a:r>
          </a:p>
          <a:p>
            <a:r>
              <a:rPr lang="hu-HU" dirty="0">
                <a:solidFill>
                  <a:schemeClr val="accent2">
                    <a:lumMod val="75000"/>
                  </a:schemeClr>
                </a:solidFill>
              </a:rPr>
              <a:t>Valamit változtatunk- mindent egyesével át kell írni</a:t>
            </a:r>
          </a:p>
          <a:p>
            <a:r>
              <a:rPr lang="hu-HU" dirty="0">
                <a:solidFill>
                  <a:schemeClr val="accent2">
                    <a:lumMod val="75000"/>
                  </a:schemeClr>
                </a:solidFill>
              </a:rPr>
              <a:t>átláthatatlanság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8AD223E-2A08-42C4-2B72-8D3C3CDA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101" y="1633608"/>
            <a:ext cx="6084689" cy="43078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5" name="Szabadkéz 14">
                <a:extLst>
                  <a:ext uri="{FF2B5EF4-FFF2-40B4-BE49-F238E27FC236}">
                    <a16:creationId xmlns:a16="http://schemas.microsoft.com/office/drawing/2014/main" id="{80501FF7-3BC2-E9E1-7029-30974405057D}"/>
                  </a:ext>
                </a:extLst>
              </p14:cNvPr>
              <p14:cNvContentPartPr/>
              <p14:nvPr/>
            </p14:nvContentPartPr>
            <p14:xfrm>
              <a:off x="5001861" y="1120129"/>
              <a:ext cx="2138040" cy="129960"/>
            </p14:xfrm>
          </p:contentPart>
        </mc:Choice>
        <mc:Fallback>
          <p:pic>
            <p:nvPicPr>
              <p:cNvPr id="15" name="Szabadkéz 14">
                <a:extLst>
                  <a:ext uri="{FF2B5EF4-FFF2-40B4-BE49-F238E27FC236}">
                    <a16:creationId xmlns:a16="http://schemas.microsoft.com/office/drawing/2014/main" id="{80501FF7-3BC2-E9E1-7029-3097440505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2861" y="1111489"/>
                <a:ext cx="2155680" cy="1476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Ábra 15" descr="Íj egyszínű kitöltéssel">
            <a:extLst>
              <a:ext uri="{FF2B5EF4-FFF2-40B4-BE49-F238E27FC236}">
                <a16:creationId xmlns:a16="http://schemas.microsoft.com/office/drawing/2014/main" id="{B7FD4DD7-B5A2-D4C8-BF6E-B04AF89200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3527" y="-669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4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yamatábra: Bekötés 6">
            <a:extLst>
              <a:ext uri="{FF2B5EF4-FFF2-40B4-BE49-F238E27FC236}">
                <a16:creationId xmlns:a16="http://schemas.microsoft.com/office/drawing/2014/main" id="{0AC3048D-8B58-704B-D090-722585A2AFC2}"/>
              </a:ext>
            </a:extLst>
          </p:cNvPr>
          <p:cNvSpPr/>
          <p:nvPr/>
        </p:nvSpPr>
        <p:spPr>
          <a:xfrm>
            <a:off x="1315896" y="709994"/>
            <a:ext cx="1336059" cy="123374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Folyamatábra: Bekötés 5">
            <a:extLst>
              <a:ext uri="{FF2B5EF4-FFF2-40B4-BE49-F238E27FC236}">
                <a16:creationId xmlns:a16="http://schemas.microsoft.com/office/drawing/2014/main" id="{E31209E4-0F5C-8707-0992-EB2C94FA53EF}"/>
              </a:ext>
            </a:extLst>
          </p:cNvPr>
          <p:cNvSpPr/>
          <p:nvPr/>
        </p:nvSpPr>
        <p:spPr>
          <a:xfrm>
            <a:off x="81351" y="1164939"/>
            <a:ext cx="1992667" cy="1708589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Folyamatábra: Bekötés 4">
            <a:extLst>
              <a:ext uri="{FF2B5EF4-FFF2-40B4-BE49-F238E27FC236}">
                <a16:creationId xmlns:a16="http://schemas.microsoft.com/office/drawing/2014/main" id="{F46C3986-AA51-321E-5ACE-653710B65FB1}"/>
              </a:ext>
            </a:extLst>
          </p:cNvPr>
          <p:cNvSpPr/>
          <p:nvPr/>
        </p:nvSpPr>
        <p:spPr>
          <a:xfrm>
            <a:off x="102016" y="283677"/>
            <a:ext cx="1457407" cy="1325563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9FF96FB-3510-18F8-795E-2648BFDB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516" y="220296"/>
            <a:ext cx="7518009" cy="1325563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hu-HU" dirty="0">
                <a:solidFill>
                  <a:srgbClr val="FFC000"/>
                </a:solidFill>
              </a:rPr>
              <a:t>Nehézségek a megvalósításban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C47583-06D1-54DF-0205-A7CBB5F83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3745"/>
            <a:ext cx="10515600" cy="1997258"/>
          </a:xfrm>
          <a:custGeom>
            <a:avLst/>
            <a:gdLst>
              <a:gd name="connsiteX0" fmla="*/ 0 w 10515600"/>
              <a:gd name="connsiteY0" fmla="*/ 0 h 1997258"/>
              <a:gd name="connsiteX1" fmla="*/ 479044 w 10515600"/>
              <a:gd name="connsiteY1" fmla="*/ 0 h 1997258"/>
              <a:gd name="connsiteX2" fmla="*/ 1063244 w 10515600"/>
              <a:gd name="connsiteY2" fmla="*/ 0 h 1997258"/>
              <a:gd name="connsiteX3" fmla="*/ 1752600 w 10515600"/>
              <a:gd name="connsiteY3" fmla="*/ 0 h 1997258"/>
              <a:gd name="connsiteX4" fmla="*/ 2441956 w 10515600"/>
              <a:gd name="connsiteY4" fmla="*/ 0 h 1997258"/>
              <a:gd name="connsiteX5" fmla="*/ 3131312 w 10515600"/>
              <a:gd name="connsiteY5" fmla="*/ 0 h 1997258"/>
              <a:gd name="connsiteX6" fmla="*/ 3925824 w 10515600"/>
              <a:gd name="connsiteY6" fmla="*/ 0 h 1997258"/>
              <a:gd name="connsiteX7" fmla="*/ 4510024 w 10515600"/>
              <a:gd name="connsiteY7" fmla="*/ 0 h 1997258"/>
              <a:gd name="connsiteX8" fmla="*/ 5199380 w 10515600"/>
              <a:gd name="connsiteY8" fmla="*/ 0 h 1997258"/>
              <a:gd name="connsiteX9" fmla="*/ 5783580 w 10515600"/>
              <a:gd name="connsiteY9" fmla="*/ 0 h 1997258"/>
              <a:gd name="connsiteX10" fmla="*/ 6367780 w 10515600"/>
              <a:gd name="connsiteY10" fmla="*/ 0 h 1997258"/>
              <a:gd name="connsiteX11" fmla="*/ 6951980 w 10515600"/>
              <a:gd name="connsiteY11" fmla="*/ 0 h 1997258"/>
              <a:gd name="connsiteX12" fmla="*/ 7220712 w 10515600"/>
              <a:gd name="connsiteY12" fmla="*/ 0 h 1997258"/>
              <a:gd name="connsiteX13" fmla="*/ 7910068 w 10515600"/>
              <a:gd name="connsiteY13" fmla="*/ 0 h 1997258"/>
              <a:gd name="connsiteX14" fmla="*/ 8178800 w 10515600"/>
              <a:gd name="connsiteY14" fmla="*/ 0 h 1997258"/>
              <a:gd name="connsiteX15" fmla="*/ 8763000 w 10515600"/>
              <a:gd name="connsiteY15" fmla="*/ 0 h 1997258"/>
              <a:gd name="connsiteX16" fmla="*/ 9557512 w 10515600"/>
              <a:gd name="connsiteY16" fmla="*/ 0 h 1997258"/>
              <a:gd name="connsiteX17" fmla="*/ 10515600 w 10515600"/>
              <a:gd name="connsiteY17" fmla="*/ 0 h 1997258"/>
              <a:gd name="connsiteX18" fmla="*/ 10515600 w 10515600"/>
              <a:gd name="connsiteY18" fmla="*/ 519287 h 1997258"/>
              <a:gd name="connsiteX19" fmla="*/ 10515600 w 10515600"/>
              <a:gd name="connsiteY19" fmla="*/ 978656 h 1997258"/>
              <a:gd name="connsiteX20" fmla="*/ 10515600 w 10515600"/>
              <a:gd name="connsiteY20" fmla="*/ 1438026 h 1997258"/>
              <a:gd name="connsiteX21" fmla="*/ 10515600 w 10515600"/>
              <a:gd name="connsiteY21" fmla="*/ 1997258 h 1997258"/>
              <a:gd name="connsiteX22" fmla="*/ 9931400 w 10515600"/>
              <a:gd name="connsiteY22" fmla="*/ 1997258 h 1997258"/>
              <a:gd name="connsiteX23" fmla="*/ 9136888 w 10515600"/>
              <a:gd name="connsiteY23" fmla="*/ 1997258 h 1997258"/>
              <a:gd name="connsiteX24" fmla="*/ 8552688 w 10515600"/>
              <a:gd name="connsiteY24" fmla="*/ 1997258 h 1997258"/>
              <a:gd name="connsiteX25" fmla="*/ 7758176 w 10515600"/>
              <a:gd name="connsiteY25" fmla="*/ 1997258 h 1997258"/>
              <a:gd name="connsiteX26" fmla="*/ 7173976 w 10515600"/>
              <a:gd name="connsiteY26" fmla="*/ 1997258 h 1997258"/>
              <a:gd name="connsiteX27" fmla="*/ 6484620 w 10515600"/>
              <a:gd name="connsiteY27" fmla="*/ 1997258 h 1997258"/>
              <a:gd name="connsiteX28" fmla="*/ 6215888 w 10515600"/>
              <a:gd name="connsiteY28" fmla="*/ 1997258 h 1997258"/>
              <a:gd name="connsiteX29" fmla="*/ 5421376 w 10515600"/>
              <a:gd name="connsiteY29" fmla="*/ 1997258 h 1997258"/>
              <a:gd name="connsiteX30" fmla="*/ 4942332 w 10515600"/>
              <a:gd name="connsiteY30" fmla="*/ 1997258 h 1997258"/>
              <a:gd name="connsiteX31" fmla="*/ 4252976 w 10515600"/>
              <a:gd name="connsiteY31" fmla="*/ 1997258 h 1997258"/>
              <a:gd name="connsiteX32" fmla="*/ 3984244 w 10515600"/>
              <a:gd name="connsiteY32" fmla="*/ 1997258 h 1997258"/>
              <a:gd name="connsiteX33" fmla="*/ 3189732 w 10515600"/>
              <a:gd name="connsiteY33" fmla="*/ 1997258 h 1997258"/>
              <a:gd name="connsiteX34" fmla="*/ 2710688 w 10515600"/>
              <a:gd name="connsiteY34" fmla="*/ 1997258 h 1997258"/>
              <a:gd name="connsiteX35" fmla="*/ 2126488 w 10515600"/>
              <a:gd name="connsiteY35" fmla="*/ 1997258 h 1997258"/>
              <a:gd name="connsiteX36" fmla="*/ 1752600 w 10515600"/>
              <a:gd name="connsiteY36" fmla="*/ 1997258 h 1997258"/>
              <a:gd name="connsiteX37" fmla="*/ 1063244 w 10515600"/>
              <a:gd name="connsiteY37" fmla="*/ 1997258 h 1997258"/>
              <a:gd name="connsiteX38" fmla="*/ 0 w 10515600"/>
              <a:gd name="connsiteY38" fmla="*/ 1997258 h 1997258"/>
              <a:gd name="connsiteX39" fmla="*/ 0 w 10515600"/>
              <a:gd name="connsiteY39" fmla="*/ 1517916 h 1997258"/>
              <a:gd name="connsiteX40" fmla="*/ 0 w 10515600"/>
              <a:gd name="connsiteY40" fmla="*/ 1078519 h 1997258"/>
              <a:gd name="connsiteX41" fmla="*/ 0 w 10515600"/>
              <a:gd name="connsiteY41" fmla="*/ 559232 h 1997258"/>
              <a:gd name="connsiteX42" fmla="*/ 0 w 10515600"/>
              <a:gd name="connsiteY42" fmla="*/ 0 h 199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1997258" fill="none" extrusionOk="0">
                <a:moveTo>
                  <a:pt x="0" y="0"/>
                </a:moveTo>
                <a:cubicBezTo>
                  <a:pt x="232848" y="-22348"/>
                  <a:pt x="368027" y="30342"/>
                  <a:pt x="479044" y="0"/>
                </a:cubicBezTo>
                <a:cubicBezTo>
                  <a:pt x="590061" y="-30342"/>
                  <a:pt x="939099" y="6432"/>
                  <a:pt x="1063244" y="0"/>
                </a:cubicBezTo>
                <a:cubicBezTo>
                  <a:pt x="1187389" y="-6432"/>
                  <a:pt x="1464525" y="42761"/>
                  <a:pt x="1752600" y="0"/>
                </a:cubicBezTo>
                <a:cubicBezTo>
                  <a:pt x="2040675" y="-42761"/>
                  <a:pt x="2182651" y="80955"/>
                  <a:pt x="2441956" y="0"/>
                </a:cubicBezTo>
                <a:cubicBezTo>
                  <a:pt x="2701261" y="-80955"/>
                  <a:pt x="2910307" y="60894"/>
                  <a:pt x="3131312" y="0"/>
                </a:cubicBezTo>
                <a:cubicBezTo>
                  <a:pt x="3352317" y="-60894"/>
                  <a:pt x="3570971" y="38307"/>
                  <a:pt x="3925824" y="0"/>
                </a:cubicBezTo>
                <a:cubicBezTo>
                  <a:pt x="4280677" y="-38307"/>
                  <a:pt x="4303450" y="14017"/>
                  <a:pt x="4510024" y="0"/>
                </a:cubicBezTo>
                <a:cubicBezTo>
                  <a:pt x="4716598" y="-14017"/>
                  <a:pt x="4918620" y="46115"/>
                  <a:pt x="5199380" y="0"/>
                </a:cubicBezTo>
                <a:cubicBezTo>
                  <a:pt x="5480140" y="-46115"/>
                  <a:pt x="5543508" y="68194"/>
                  <a:pt x="5783580" y="0"/>
                </a:cubicBezTo>
                <a:cubicBezTo>
                  <a:pt x="6023652" y="-68194"/>
                  <a:pt x="6154591" y="65291"/>
                  <a:pt x="6367780" y="0"/>
                </a:cubicBezTo>
                <a:cubicBezTo>
                  <a:pt x="6580969" y="-65291"/>
                  <a:pt x="6816219" y="31774"/>
                  <a:pt x="6951980" y="0"/>
                </a:cubicBezTo>
                <a:cubicBezTo>
                  <a:pt x="7087741" y="-31774"/>
                  <a:pt x="7148910" y="4755"/>
                  <a:pt x="7220712" y="0"/>
                </a:cubicBezTo>
                <a:cubicBezTo>
                  <a:pt x="7292514" y="-4755"/>
                  <a:pt x="7763275" y="17716"/>
                  <a:pt x="7910068" y="0"/>
                </a:cubicBezTo>
                <a:cubicBezTo>
                  <a:pt x="8056861" y="-17716"/>
                  <a:pt x="8110234" y="9199"/>
                  <a:pt x="8178800" y="0"/>
                </a:cubicBezTo>
                <a:cubicBezTo>
                  <a:pt x="8247366" y="-9199"/>
                  <a:pt x="8528262" y="8584"/>
                  <a:pt x="8763000" y="0"/>
                </a:cubicBezTo>
                <a:cubicBezTo>
                  <a:pt x="8997738" y="-8584"/>
                  <a:pt x="9283951" y="46849"/>
                  <a:pt x="9557512" y="0"/>
                </a:cubicBezTo>
                <a:cubicBezTo>
                  <a:pt x="9831073" y="-46849"/>
                  <a:pt x="10260085" y="36900"/>
                  <a:pt x="10515600" y="0"/>
                </a:cubicBezTo>
                <a:cubicBezTo>
                  <a:pt x="10546329" y="179550"/>
                  <a:pt x="10510996" y="392807"/>
                  <a:pt x="10515600" y="519287"/>
                </a:cubicBezTo>
                <a:cubicBezTo>
                  <a:pt x="10520204" y="645767"/>
                  <a:pt x="10508064" y="801733"/>
                  <a:pt x="10515600" y="978656"/>
                </a:cubicBezTo>
                <a:cubicBezTo>
                  <a:pt x="10523136" y="1155579"/>
                  <a:pt x="10469318" y="1310887"/>
                  <a:pt x="10515600" y="1438026"/>
                </a:cubicBezTo>
                <a:cubicBezTo>
                  <a:pt x="10561882" y="1565165"/>
                  <a:pt x="10511936" y="1885314"/>
                  <a:pt x="10515600" y="1997258"/>
                </a:cubicBezTo>
                <a:cubicBezTo>
                  <a:pt x="10322791" y="2011275"/>
                  <a:pt x="10073792" y="1993142"/>
                  <a:pt x="9931400" y="1997258"/>
                </a:cubicBezTo>
                <a:cubicBezTo>
                  <a:pt x="9789008" y="2001374"/>
                  <a:pt x="9489396" y="1931106"/>
                  <a:pt x="9136888" y="1997258"/>
                </a:cubicBezTo>
                <a:cubicBezTo>
                  <a:pt x="8784380" y="2063410"/>
                  <a:pt x="8671645" y="1953885"/>
                  <a:pt x="8552688" y="1997258"/>
                </a:cubicBezTo>
                <a:cubicBezTo>
                  <a:pt x="8433731" y="2040631"/>
                  <a:pt x="7967580" y="1976980"/>
                  <a:pt x="7758176" y="1997258"/>
                </a:cubicBezTo>
                <a:cubicBezTo>
                  <a:pt x="7548772" y="2017536"/>
                  <a:pt x="7347889" y="1932599"/>
                  <a:pt x="7173976" y="1997258"/>
                </a:cubicBezTo>
                <a:cubicBezTo>
                  <a:pt x="7000063" y="2061917"/>
                  <a:pt x="6637000" y="1937687"/>
                  <a:pt x="6484620" y="1997258"/>
                </a:cubicBezTo>
                <a:cubicBezTo>
                  <a:pt x="6332240" y="2056829"/>
                  <a:pt x="6340342" y="1978005"/>
                  <a:pt x="6215888" y="1997258"/>
                </a:cubicBezTo>
                <a:cubicBezTo>
                  <a:pt x="6091434" y="2016511"/>
                  <a:pt x="5794243" y="1960922"/>
                  <a:pt x="5421376" y="1997258"/>
                </a:cubicBezTo>
                <a:cubicBezTo>
                  <a:pt x="5048509" y="2033594"/>
                  <a:pt x="5109108" y="1970229"/>
                  <a:pt x="4942332" y="1997258"/>
                </a:cubicBezTo>
                <a:cubicBezTo>
                  <a:pt x="4775556" y="2024287"/>
                  <a:pt x="4530462" y="1976388"/>
                  <a:pt x="4252976" y="1997258"/>
                </a:cubicBezTo>
                <a:cubicBezTo>
                  <a:pt x="3975490" y="2018128"/>
                  <a:pt x="4109544" y="1989349"/>
                  <a:pt x="3984244" y="1997258"/>
                </a:cubicBezTo>
                <a:cubicBezTo>
                  <a:pt x="3858944" y="2005167"/>
                  <a:pt x="3376543" y="1968854"/>
                  <a:pt x="3189732" y="1997258"/>
                </a:cubicBezTo>
                <a:cubicBezTo>
                  <a:pt x="3002921" y="2025662"/>
                  <a:pt x="2898462" y="1978211"/>
                  <a:pt x="2710688" y="1997258"/>
                </a:cubicBezTo>
                <a:cubicBezTo>
                  <a:pt x="2522914" y="2016305"/>
                  <a:pt x="2263183" y="1977247"/>
                  <a:pt x="2126488" y="1997258"/>
                </a:cubicBezTo>
                <a:cubicBezTo>
                  <a:pt x="1989793" y="2017269"/>
                  <a:pt x="1885969" y="1975360"/>
                  <a:pt x="1752600" y="1997258"/>
                </a:cubicBezTo>
                <a:cubicBezTo>
                  <a:pt x="1619231" y="2019156"/>
                  <a:pt x="1343596" y="1922760"/>
                  <a:pt x="1063244" y="1997258"/>
                </a:cubicBezTo>
                <a:cubicBezTo>
                  <a:pt x="782892" y="2071756"/>
                  <a:pt x="283467" y="1978453"/>
                  <a:pt x="0" y="1997258"/>
                </a:cubicBezTo>
                <a:cubicBezTo>
                  <a:pt x="-6556" y="1768441"/>
                  <a:pt x="27334" y="1619930"/>
                  <a:pt x="0" y="1517916"/>
                </a:cubicBezTo>
                <a:cubicBezTo>
                  <a:pt x="-27334" y="1415902"/>
                  <a:pt x="4900" y="1260306"/>
                  <a:pt x="0" y="1078519"/>
                </a:cubicBezTo>
                <a:cubicBezTo>
                  <a:pt x="-4900" y="896732"/>
                  <a:pt x="58221" y="782693"/>
                  <a:pt x="0" y="559232"/>
                </a:cubicBezTo>
                <a:cubicBezTo>
                  <a:pt x="-58221" y="335771"/>
                  <a:pt x="55187" y="200572"/>
                  <a:pt x="0" y="0"/>
                </a:cubicBezTo>
                <a:close/>
              </a:path>
              <a:path w="10515600" h="1997258" stroke="0" extrusionOk="0">
                <a:moveTo>
                  <a:pt x="0" y="0"/>
                </a:moveTo>
                <a:cubicBezTo>
                  <a:pt x="117769" y="-54612"/>
                  <a:pt x="363642" y="16397"/>
                  <a:pt x="479044" y="0"/>
                </a:cubicBezTo>
                <a:cubicBezTo>
                  <a:pt x="594446" y="-16397"/>
                  <a:pt x="677892" y="18700"/>
                  <a:pt x="747776" y="0"/>
                </a:cubicBezTo>
                <a:cubicBezTo>
                  <a:pt x="817660" y="-18700"/>
                  <a:pt x="1147191" y="42425"/>
                  <a:pt x="1542288" y="0"/>
                </a:cubicBezTo>
                <a:cubicBezTo>
                  <a:pt x="1937385" y="-42425"/>
                  <a:pt x="1903667" y="55036"/>
                  <a:pt x="2021332" y="0"/>
                </a:cubicBezTo>
                <a:cubicBezTo>
                  <a:pt x="2138997" y="-55036"/>
                  <a:pt x="2261555" y="30614"/>
                  <a:pt x="2500376" y="0"/>
                </a:cubicBezTo>
                <a:cubicBezTo>
                  <a:pt x="2739197" y="-30614"/>
                  <a:pt x="2992326" y="934"/>
                  <a:pt x="3294888" y="0"/>
                </a:cubicBezTo>
                <a:cubicBezTo>
                  <a:pt x="3597450" y="-934"/>
                  <a:pt x="3536470" y="20588"/>
                  <a:pt x="3668776" y="0"/>
                </a:cubicBezTo>
                <a:cubicBezTo>
                  <a:pt x="3801082" y="-20588"/>
                  <a:pt x="4167052" y="95069"/>
                  <a:pt x="4463288" y="0"/>
                </a:cubicBezTo>
                <a:cubicBezTo>
                  <a:pt x="4759524" y="-95069"/>
                  <a:pt x="4927052" y="44879"/>
                  <a:pt x="5257800" y="0"/>
                </a:cubicBezTo>
                <a:cubicBezTo>
                  <a:pt x="5588548" y="-44879"/>
                  <a:pt x="5635378" y="45685"/>
                  <a:pt x="5842000" y="0"/>
                </a:cubicBezTo>
                <a:cubicBezTo>
                  <a:pt x="6048622" y="-45685"/>
                  <a:pt x="6336244" y="84925"/>
                  <a:pt x="6636512" y="0"/>
                </a:cubicBezTo>
                <a:cubicBezTo>
                  <a:pt x="6936780" y="-84925"/>
                  <a:pt x="6983770" y="37784"/>
                  <a:pt x="7115556" y="0"/>
                </a:cubicBezTo>
                <a:cubicBezTo>
                  <a:pt x="7247342" y="-37784"/>
                  <a:pt x="7473141" y="52757"/>
                  <a:pt x="7594600" y="0"/>
                </a:cubicBezTo>
                <a:cubicBezTo>
                  <a:pt x="7716059" y="-52757"/>
                  <a:pt x="8131150" y="920"/>
                  <a:pt x="8283956" y="0"/>
                </a:cubicBezTo>
                <a:cubicBezTo>
                  <a:pt x="8436762" y="-920"/>
                  <a:pt x="8664826" y="24800"/>
                  <a:pt x="8763000" y="0"/>
                </a:cubicBezTo>
                <a:cubicBezTo>
                  <a:pt x="8861174" y="-24800"/>
                  <a:pt x="9272964" y="43339"/>
                  <a:pt x="9557512" y="0"/>
                </a:cubicBezTo>
                <a:cubicBezTo>
                  <a:pt x="9842060" y="-43339"/>
                  <a:pt x="10044680" y="73864"/>
                  <a:pt x="10515600" y="0"/>
                </a:cubicBezTo>
                <a:cubicBezTo>
                  <a:pt x="10552815" y="198851"/>
                  <a:pt x="10484152" y="399346"/>
                  <a:pt x="10515600" y="499315"/>
                </a:cubicBezTo>
                <a:cubicBezTo>
                  <a:pt x="10547048" y="599285"/>
                  <a:pt x="10504163" y="874319"/>
                  <a:pt x="10515600" y="1018602"/>
                </a:cubicBezTo>
                <a:cubicBezTo>
                  <a:pt x="10527037" y="1162885"/>
                  <a:pt x="10475476" y="1340044"/>
                  <a:pt x="10515600" y="1457998"/>
                </a:cubicBezTo>
                <a:cubicBezTo>
                  <a:pt x="10555724" y="1575952"/>
                  <a:pt x="10510205" y="1828906"/>
                  <a:pt x="10515600" y="1997258"/>
                </a:cubicBezTo>
                <a:cubicBezTo>
                  <a:pt x="10255196" y="2055782"/>
                  <a:pt x="10146134" y="1942541"/>
                  <a:pt x="9826244" y="1997258"/>
                </a:cubicBezTo>
                <a:cubicBezTo>
                  <a:pt x="9506354" y="2051975"/>
                  <a:pt x="9597141" y="1957682"/>
                  <a:pt x="9452356" y="1997258"/>
                </a:cubicBezTo>
                <a:cubicBezTo>
                  <a:pt x="9307571" y="2036834"/>
                  <a:pt x="9055215" y="1979376"/>
                  <a:pt x="8868156" y="1997258"/>
                </a:cubicBezTo>
                <a:cubicBezTo>
                  <a:pt x="8681097" y="2015140"/>
                  <a:pt x="8683441" y="1967313"/>
                  <a:pt x="8599424" y="1997258"/>
                </a:cubicBezTo>
                <a:cubicBezTo>
                  <a:pt x="8515407" y="2027203"/>
                  <a:pt x="8446695" y="1983156"/>
                  <a:pt x="8330692" y="1997258"/>
                </a:cubicBezTo>
                <a:cubicBezTo>
                  <a:pt x="8214689" y="2011360"/>
                  <a:pt x="7971746" y="1977130"/>
                  <a:pt x="7746492" y="1997258"/>
                </a:cubicBezTo>
                <a:cubicBezTo>
                  <a:pt x="7521238" y="2017386"/>
                  <a:pt x="7521449" y="1975152"/>
                  <a:pt x="7372604" y="1997258"/>
                </a:cubicBezTo>
                <a:cubicBezTo>
                  <a:pt x="7223759" y="2019364"/>
                  <a:pt x="6999814" y="1938617"/>
                  <a:pt x="6683248" y="1997258"/>
                </a:cubicBezTo>
                <a:cubicBezTo>
                  <a:pt x="6366682" y="2055899"/>
                  <a:pt x="6477836" y="1963300"/>
                  <a:pt x="6309360" y="1997258"/>
                </a:cubicBezTo>
                <a:cubicBezTo>
                  <a:pt x="6140884" y="2031216"/>
                  <a:pt x="5881488" y="1922623"/>
                  <a:pt x="5620004" y="1997258"/>
                </a:cubicBezTo>
                <a:cubicBezTo>
                  <a:pt x="5358520" y="2071893"/>
                  <a:pt x="5483286" y="1970723"/>
                  <a:pt x="5351272" y="1997258"/>
                </a:cubicBezTo>
                <a:cubicBezTo>
                  <a:pt x="5219258" y="2023793"/>
                  <a:pt x="4933344" y="1963963"/>
                  <a:pt x="4661916" y="1997258"/>
                </a:cubicBezTo>
                <a:cubicBezTo>
                  <a:pt x="4390488" y="2030553"/>
                  <a:pt x="4471080" y="1966489"/>
                  <a:pt x="4288028" y="1997258"/>
                </a:cubicBezTo>
                <a:cubicBezTo>
                  <a:pt x="4104976" y="2028027"/>
                  <a:pt x="4102414" y="1974239"/>
                  <a:pt x="4019296" y="1997258"/>
                </a:cubicBezTo>
                <a:cubicBezTo>
                  <a:pt x="3936178" y="2020277"/>
                  <a:pt x="3827506" y="1960946"/>
                  <a:pt x="3645408" y="1997258"/>
                </a:cubicBezTo>
                <a:cubicBezTo>
                  <a:pt x="3463310" y="2033570"/>
                  <a:pt x="3203425" y="1932144"/>
                  <a:pt x="2956052" y="1997258"/>
                </a:cubicBezTo>
                <a:cubicBezTo>
                  <a:pt x="2708679" y="2062372"/>
                  <a:pt x="2678005" y="1957767"/>
                  <a:pt x="2582164" y="1997258"/>
                </a:cubicBezTo>
                <a:cubicBezTo>
                  <a:pt x="2486323" y="2036749"/>
                  <a:pt x="2384679" y="1994669"/>
                  <a:pt x="2313432" y="1997258"/>
                </a:cubicBezTo>
                <a:cubicBezTo>
                  <a:pt x="2242185" y="1999847"/>
                  <a:pt x="2015436" y="1984793"/>
                  <a:pt x="1939544" y="1997258"/>
                </a:cubicBezTo>
                <a:cubicBezTo>
                  <a:pt x="1863652" y="2009723"/>
                  <a:pt x="1630340" y="1946132"/>
                  <a:pt x="1460500" y="1997258"/>
                </a:cubicBezTo>
                <a:cubicBezTo>
                  <a:pt x="1290660" y="2048384"/>
                  <a:pt x="1015752" y="1931306"/>
                  <a:pt x="876300" y="1997258"/>
                </a:cubicBezTo>
                <a:cubicBezTo>
                  <a:pt x="736848" y="2063210"/>
                  <a:pt x="595150" y="1976626"/>
                  <a:pt x="502412" y="1997258"/>
                </a:cubicBezTo>
                <a:cubicBezTo>
                  <a:pt x="409674" y="2017890"/>
                  <a:pt x="197363" y="1985395"/>
                  <a:pt x="0" y="1997258"/>
                </a:cubicBezTo>
                <a:cubicBezTo>
                  <a:pt x="-52437" y="1896629"/>
                  <a:pt x="33558" y="1620969"/>
                  <a:pt x="0" y="1497944"/>
                </a:cubicBezTo>
                <a:cubicBezTo>
                  <a:pt x="-33558" y="1374919"/>
                  <a:pt x="31340" y="1113301"/>
                  <a:pt x="0" y="998629"/>
                </a:cubicBezTo>
                <a:cubicBezTo>
                  <a:pt x="-31340" y="883958"/>
                  <a:pt x="36291" y="701852"/>
                  <a:pt x="0" y="499315"/>
                </a:cubicBezTo>
                <a:cubicBezTo>
                  <a:pt x="-36291" y="296778"/>
                  <a:pt x="34956" y="224920"/>
                  <a:pt x="0" y="0"/>
                </a:cubicBezTo>
                <a:close/>
              </a:path>
            </a:pathLst>
          </a:custGeom>
          <a:ln w="19050">
            <a:solidFill>
              <a:schemeClr val="accent2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rgbClr val="FFC000"/>
                </a:solidFill>
              </a:rPr>
              <a:t>A linkeket, amelyek HTML formázásban a BODY-tagben formáztunk, azokat csak egyesével, linkenként külön-külön tudtam csak formázni</a:t>
            </a:r>
          </a:p>
          <a:p>
            <a:pPr marL="0" indent="0" algn="ctr">
              <a:buNone/>
            </a:pPr>
            <a:r>
              <a:rPr lang="hu-HU" dirty="0">
                <a:solidFill>
                  <a:srgbClr val="FFC000"/>
                </a:solidFill>
              </a:rPr>
              <a:t>(ezzel nincs baj addig, amíg 2 link van, nem pedig 120 </a:t>
            </a:r>
            <a:r>
              <a:rPr lang="hu-HU" dirty="0">
                <a:solidFill>
                  <a:srgbClr val="FFC000"/>
                </a:solidFill>
                <a:sym typeface="Wingdings" panose="05000000000000000000" pitchFamily="2" charset="2"/>
              </a:rPr>
              <a:t>)</a:t>
            </a:r>
            <a:endParaRPr lang="hu-HU" dirty="0">
              <a:solidFill>
                <a:srgbClr val="FFC000"/>
              </a:solidFill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C298849-59C2-CDA8-0E86-8B02DFD5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68" y="3299845"/>
            <a:ext cx="9488902" cy="4338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4" name="Szabadkéz 3">
                <a:extLst>
                  <a:ext uri="{FF2B5EF4-FFF2-40B4-BE49-F238E27FC236}">
                    <a16:creationId xmlns:a16="http://schemas.microsoft.com/office/drawing/2014/main" id="{36D27AF6-1F3B-782B-A856-894FC6489C02}"/>
                  </a:ext>
                </a:extLst>
              </p14:cNvPr>
              <p14:cNvContentPartPr/>
              <p14:nvPr/>
            </p14:nvContentPartPr>
            <p14:xfrm>
              <a:off x="2514261" y="1003849"/>
              <a:ext cx="7148520" cy="395280"/>
            </p14:xfrm>
          </p:contentPart>
        </mc:Choice>
        <mc:Fallback>
          <p:pic>
            <p:nvPicPr>
              <p:cNvPr id="4" name="Szabadkéz 3">
                <a:extLst>
                  <a:ext uri="{FF2B5EF4-FFF2-40B4-BE49-F238E27FC236}">
                    <a16:creationId xmlns:a16="http://schemas.microsoft.com/office/drawing/2014/main" id="{36D27AF6-1F3B-782B-A856-894FC6489C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5621" y="995209"/>
                <a:ext cx="7166160" cy="4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225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yamatábra: Bekötés 4">
            <a:extLst>
              <a:ext uri="{FF2B5EF4-FFF2-40B4-BE49-F238E27FC236}">
                <a16:creationId xmlns:a16="http://schemas.microsoft.com/office/drawing/2014/main" id="{16AE8094-B003-7084-0644-3A10C9D95B62}"/>
              </a:ext>
            </a:extLst>
          </p:cNvPr>
          <p:cNvSpPr/>
          <p:nvPr/>
        </p:nvSpPr>
        <p:spPr>
          <a:xfrm>
            <a:off x="233809" y="1331259"/>
            <a:ext cx="2220285" cy="209774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285E10F-A973-51C9-DB2B-97F118D6A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266" y="2669100"/>
            <a:ext cx="9144000" cy="1277751"/>
          </a:xfrm>
          <a:custGeom>
            <a:avLst/>
            <a:gdLst>
              <a:gd name="connsiteX0" fmla="*/ 0 w 9144000"/>
              <a:gd name="connsiteY0" fmla="*/ 0 h 1277751"/>
              <a:gd name="connsiteX1" fmla="*/ 388620 w 9144000"/>
              <a:gd name="connsiteY1" fmla="*/ 0 h 1277751"/>
              <a:gd name="connsiteX2" fmla="*/ 868680 w 9144000"/>
              <a:gd name="connsiteY2" fmla="*/ 0 h 1277751"/>
              <a:gd name="connsiteX3" fmla="*/ 1623060 w 9144000"/>
              <a:gd name="connsiteY3" fmla="*/ 0 h 1277751"/>
              <a:gd name="connsiteX4" fmla="*/ 2194560 w 9144000"/>
              <a:gd name="connsiteY4" fmla="*/ 0 h 1277751"/>
              <a:gd name="connsiteX5" fmla="*/ 2674620 w 9144000"/>
              <a:gd name="connsiteY5" fmla="*/ 0 h 1277751"/>
              <a:gd name="connsiteX6" fmla="*/ 3429000 w 9144000"/>
              <a:gd name="connsiteY6" fmla="*/ 0 h 1277751"/>
              <a:gd name="connsiteX7" fmla="*/ 4000500 w 9144000"/>
              <a:gd name="connsiteY7" fmla="*/ 0 h 1277751"/>
              <a:gd name="connsiteX8" fmla="*/ 4480560 w 9144000"/>
              <a:gd name="connsiteY8" fmla="*/ 0 h 1277751"/>
              <a:gd name="connsiteX9" fmla="*/ 4869180 w 9144000"/>
              <a:gd name="connsiteY9" fmla="*/ 0 h 1277751"/>
              <a:gd name="connsiteX10" fmla="*/ 5440680 w 9144000"/>
              <a:gd name="connsiteY10" fmla="*/ 0 h 1277751"/>
              <a:gd name="connsiteX11" fmla="*/ 5829300 w 9144000"/>
              <a:gd name="connsiteY11" fmla="*/ 0 h 1277751"/>
              <a:gd name="connsiteX12" fmla="*/ 6217920 w 9144000"/>
              <a:gd name="connsiteY12" fmla="*/ 0 h 1277751"/>
              <a:gd name="connsiteX13" fmla="*/ 6606540 w 9144000"/>
              <a:gd name="connsiteY13" fmla="*/ 0 h 1277751"/>
              <a:gd name="connsiteX14" fmla="*/ 6995160 w 9144000"/>
              <a:gd name="connsiteY14" fmla="*/ 0 h 1277751"/>
              <a:gd name="connsiteX15" fmla="*/ 7749540 w 9144000"/>
              <a:gd name="connsiteY15" fmla="*/ 0 h 1277751"/>
              <a:gd name="connsiteX16" fmla="*/ 8503920 w 9144000"/>
              <a:gd name="connsiteY16" fmla="*/ 0 h 1277751"/>
              <a:gd name="connsiteX17" fmla="*/ 9144000 w 9144000"/>
              <a:gd name="connsiteY17" fmla="*/ 0 h 1277751"/>
              <a:gd name="connsiteX18" fmla="*/ 9144000 w 9144000"/>
              <a:gd name="connsiteY18" fmla="*/ 413139 h 1277751"/>
              <a:gd name="connsiteX19" fmla="*/ 9144000 w 9144000"/>
              <a:gd name="connsiteY19" fmla="*/ 813501 h 1277751"/>
              <a:gd name="connsiteX20" fmla="*/ 9144000 w 9144000"/>
              <a:gd name="connsiteY20" fmla="*/ 1277751 h 1277751"/>
              <a:gd name="connsiteX21" fmla="*/ 8481060 w 9144000"/>
              <a:gd name="connsiteY21" fmla="*/ 1277751 h 1277751"/>
              <a:gd name="connsiteX22" fmla="*/ 7726680 w 9144000"/>
              <a:gd name="connsiteY22" fmla="*/ 1277751 h 1277751"/>
              <a:gd name="connsiteX23" fmla="*/ 7063740 w 9144000"/>
              <a:gd name="connsiteY23" fmla="*/ 1277751 h 1277751"/>
              <a:gd name="connsiteX24" fmla="*/ 6766560 w 9144000"/>
              <a:gd name="connsiteY24" fmla="*/ 1277751 h 1277751"/>
              <a:gd name="connsiteX25" fmla="*/ 6012180 w 9144000"/>
              <a:gd name="connsiteY25" fmla="*/ 1277751 h 1277751"/>
              <a:gd name="connsiteX26" fmla="*/ 5440680 w 9144000"/>
              <a:gd name="connsiteY26" fmla="*/ 1277751 h 1277751"/>
              <a:gd name="connsiteX27" fmla="*/ 4869180 w 9144000"/>
              <a:gd name="connsiteY27" fmla="*/ 1277751 h 1277751"/>
              <a:gd name="connsiteX28" fmla="*/ 4206240 w 9144000"/>
              <a:gd name="connsiteY28" fmla="*/ 1277751 h 1277751"/>
              <a:gd name="connsiteX29" fmla="*/ 3543300 w 9144000"/>
              <a:gd name="connsiteY29" fmla="*/ 1277751 h 1277751"/>
              <a:gd name="connsiteX30" fmla="*/ 2971800 w 9144000"/>
              <a:gd name="connsiteY30" fmla="*/ 1277751 h 1277751"/>
              <a:gd name="connsiteX31" fmla="*/ 2491740 w 9144000"/>
              <a:gd name="connsiteY31" fmla="*/ 1277751 h 1277751"/>
              <a:gd name="connsiteX32" fmla="*/ 2194560 w 9144000"/>
              <a:gd name="connsiteY32" fmla="*/ 1277751 h 1277751"/>
              <a:gd name="connsiteX33" fmla="*/ 1897380 w 9144000"/>
              <a:gd name="connsiteY33" fmla="*/ 1277751 h 1277751"/>
              <a:gd name="connsiteX34" fmla="*/ 1600200 w 9144000"/>
              <a:gd name="connsiteY34" fmla="*/ 1277751 h 1277751"/>
              <a:gd name="connsiteX35" fmla="*/ 1028700 w 9144000"/>
              <a:gd name="connsiteY35" fmla="*/ 1277751 h 1277751"/>
              <a:gd name="connsiteX36" fmla="*/ 548640 w 9144000"/>
              <a:gd name="connsiteY36" fmla="*/ 1277751 h 1277751"/>
              <a:gd name="connsiteX37" fmla="*/ 0 w 9144000"/>
              <a:gd name="connsiteY37" fmla="*/ 1277751 h 1277751"/>
              <a:gd name="connsiteX38" fmla="*/ 0 w 9144000"/>
              <a:gd name="connsiteY38" fmla="*/ 890167 h 1277751"/>
              <a:gd name="connsiteX39" fmla="*/ 0 w 9144000"/>
              <a:gd name="connsiteY39" fmla="*/ 438695 h 1277751"/>
              <a:gd name="connsiteX40" fmla="*/ 0 w 9144000"/>
              <a:gd name="connsiteY40" fmla="*/ 0 h 127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144000" h="1277751" fill="none" extrusionOk="0">
                <a:moveTo>
                  <a:pt x="0" y="0"/>
                </a:moveTo>
                <a:cubicBezTo>
                  <a:pt x="139769" y="-36674"/>
                  <a:pt x="287956" y="4659"/>
                  <a:pt x="388620" y="0"/>
                </a:cubicBezTo>
                <a:cubicBezTo>
                  <a:pt x="489284" y="-4659"/>
                  <a:pt x="746473" y="37364"/>
                  <a:pt x="868680" y="0"/>
                </a:cubicBezTo>
                <a:cubicBezTo>
                  <a:pt x="990887" y="-37364"/>
                  <a:pt x="1389061" y="76485"/>
                  <a:pt x="1623060" y="0"/>
                </a:cubicBezTo>
                <a:cubicBezTo>
                  <a:pt x="1857059" y="-76485"/>
                  <a:pt x="2041623" y="12264"/>
                  <a:pt x="2194560" y="0"/>
                </a:cubicBezTo>
                <a:cubicBezTo>
                  <a:pt x="2347497" y="-12264"/>
                  <a:pt x="2562568" y="14287"/>
                  <a:pt x="2674620" y="0"/>
                </a:cubicBezTo>
                <a:cubicBezTo>
                  <a:pt x="2786672" y="-14287"/>
                  <a:pt x="3254918" y="38463"/>
                  <a:pt x="3429000" y="0"/>
                </a:cubicBezTo>
                <a:cubicBezTo>
                  <a:pt x="3603082" y="-38463"/>
                  <a:pt x="3850459" y="6457"/>
                  <a:pt x="4000500" y="0"/>
                </a:cubicBezTo>
                <a:cubicBezTo>
                  <a:pt x="4150541" y="-6457"/>
                  <a:pt x="4325348" y="49254"/>
                  <a:pt x="4480560" y="0"/>
                </a:cubicBezTo>
                <a:cubicBezTo>
                  <a:pt x="4635772" y="-49254"/>
                  <a:pt x="4711513" y="7697"/>
                  <a:pt x="4869180" y="0"/>
                </a:cubicBezTo>
                <a:cubicBezTo>
                  <a:pt x="5026847" y="-7697"/>
                  <a:pt x="5213054" y="31911"/>
                  <a:pt x="5440680" y="0"/>
                </a:cubicBezTo>
                <a:cubicBezTo>
                  <a:pt x="5668306" y="-31911"/>
                  <a:pt x="5746814" y="42935"/>
                  <a:pt x="5829300" y="0"/>
                </a:cubicBezTo>
                <a:cubicBezTo>
                  <a:pt x="5911786" y="-42935"/>
                  <a:pt x="6063291" y="11576"/>
                  <a:pt x="6217920" y="0"/>
                </a:cubicBezTo>
                <a:cubicBezTo>
                  <a:pt x="6372549" y="-11576"/>
                  <a:pt x="6488587" y="19977"/>
                  <a:pt x="6606540" y="0"/>
                </a:cubicBezTo>
                <a:cubicBezTo>
                  <a:pt x="6724493" y="-19977"/>
                  <a:pt x="6834918" y="12328"/>
                  <a:pt x="6995160" y="0"/>
                </a:cubicBezTo>
                <a:cubicBezTo>
                  <a:pt x="7155402" y="-12328"/>
                  <a:pt x="7550882" y="41011"/>
                  <a:pt x="7749540" y="0"/>
                </a:cubicBezTo>
                <a:cubicBezTo>
                  <a:pt x="7948198" y="-41011"/>
                  <a:pt x="8166686" y="50355"/>
                  <a:pt x="8503920" y="0"/>
                </a:cubicBezTo>
                <a:cubicBezTo>
                  <a:pt x="8841154" y="-50355"/>
                  <a:pt x="8837795" y="17088"/>
                  <a:pt x="9144000" y="0"/>
                </a:cubicBezTo>
                <a:cubicBezTo>
                  <a:pt x="9154982" y="178208"/>
                  <a:pt x="9132056" y="308089"/>
                  <a:pt x="9144000" y="413139"/>
                </a:cubicBezTo>
                <a:cubicBezTo>
                  <a:pt x="9155944" y="518189"/>
                  <a:pt x="9120428" y="726044"/>
                  <a:pt x="9144000" y="813501"/>
                </a:cubicBezTo>
                <a:cubicBezTo>
                  <a:pt x="9167572" y="900958"/>
                  <a:pt x="9124391" y="1116353"/>
                  <a:pt x="9144000" y="1277751"/>
                </a:cubicBezTo>
                <a:cubicBezTo>
                  <a:pt x="8958070" y="1313558"/>
                  <a:pt x="8782534" y="1237206"/>
                  <a:pt x="8481060" y="1277751"/>
                </a:cubicBezTo>
                <a:cubicBezTo>
                  <a:pt x="8179586" y="1318296"/>
                  <a:pt x="7975767" y="1213773"/>
                  <a:pt x="7726680" y="1277751"/>
                </a:cubicBezTo>
                <a:cubicBezTo>
                  <a:pt x="7477593" y="1341729"/>
                  <a:pt x="7331834" y="1260955"/>
                  <a:pt x="7063740" y="1277751"/>
                </a:cubicBezTo>
                <a:cubicBezTo>
                  <a:pt x="6795646" y="1294547"/>
                  <a:pt x="6862266" y="1266029"/>
                  <a:pt x="6766560" y="1277751"/>
                </a:cubicBezTo>
                <a:cubicBezTo>
                  <a:pt x="6670854" y="1289473"/>
                  <a:pt x="6166599" y="1202506"/>
                  <a:pt x="6012180" y="1277751"/>
                </a:cubicBezTo>
                <a:cubicBezTo>
                  <a:pt x="5857761" y="1352996"/>
                  <a:pt x="5683139" y="1235264"/>
                  <a:pt x="5440680" y="1277751"/>
                </a:cubicBezTo>
                <a:cubicBezTo>
                  <a:pt x="5198221" y="1320238"/>
                  <a:pt x="5148222" y="1217983"/>
                  <a:pt x="4869180" y="1277751"/>
                </a:cubicBezTo>
                <a:cubicBezTo>
                  <a:pt x="4590138" y="1337519"/>
                  <a:pt x="4399094" y="1268597"/>
                  <a:pt x="4206240" y="1277751"/>
                </a:cubicBezTo>
                <a:cubicBezTo>
                  <a:pt x="4013386" y="1286905"/>
                  <a:pt x="3774574" y="1265116"/>
                  <a:pt x="3543300" y="1277751"/>
                </a:cubicBezTo>
                <a:cubicBezTo>
                  <a:pt x="3312026" y="1290386"/>
                  <a:pt x="3250675" y="1245028"/>
                  <a:pt x="2971800" y="1277751"/>
                </a:cubicBezTo>
                <a:cubicBezTo>
                  <a:pt x="2692925" y="1310474"/>
                  <a:pt x="2676414" y="1233979"/>
                  <a:pt x="2491740" y="1277751"/>
                </a:cubicBezTo>
                <a:cubicBezTo>
                  <a:pt x="2307066" y="1321523"/>
                  <a:pt x="2265780" y="1249876"/>
                  <a:pt x="2194560" y="1277751"/>
                </a:cubicBezTo>
                <a:cubicBezTo>
                  <a:pt x="2123340" y="1305626"/>
                  <a:pt x="2041192" y="1246523"/>
                  <a:pt x="1897380" y="1277751"/>
                </a:cubicBezTo>
                <a:cubicBezTo>
                  <a:pt x="1753568" y="1308979"/>
                  <a:pt x="1679155" y="1243302"/>
                  <a:pt x="1600200" y="1277751"/>
                </a:cubicBezTo>
                <a:cubicBezTo>
                  <a:pt x="1521245" y="1312200"/>
                  <a:pt x="1291978" y="1268834"/>
                  <a:pt x="1028700" y="1277751"/>
                </a:cubicBezTo>
                <a:cubicBezTo>
                  <a:pt x="765422" y="1286668"/>
                  <a:pt x="729551" y="1272518"/>
                  <a:pt x="548640" y="1277751"/>
                </a:cubicBezTo>
                <a:cubicBezTo>
                  <a:pt x="367729" y="1282984"/>
                  <a:pt x="198203" y="1271150"/>
                  <a:pt x="0" y="1277751"/>
                </a:cubicBezTo>
                <a:cubicBezTo>
                  <a:pt x="-1439" y="1107471"/>
                  <a:pt x="22423" y="1073585"/>
                  <a:pt x="0" y="890167"/>
                </a:cubicBezTo>
                <a:cubicBezTo>
                  <a:pt x="-22423" y="706749"/>
                  <a:pt x="24910" y="656069"/>
                  <a:pt x="0" y="438695"/>
                </a:cubicBezTo>
                <a:cubicBezTo>
                  <a:pt x="-24910" y="221321"/>
                  <a:pt x="25309" y="152570"/>
                  <a:pt x="0" y="0"/>
                </a:cubicBezTo>
                <a:close/>
              </a:path>
              <a:path w="9144000" h="1277751" stroke="0" extrusionOk="0">
                <a:moveTo>
                  <a:pt x="0" y="0"/>
                </a:moveTo>
                <a:cubicBezTo>
                  <a:pt x="114321" y="-23661"/>
                  <a:pt x="199666" y="15285"/>
                  <a:pt x="388620" y="0"/>
                </a:cubicBezTo>
                <a:cubicBezTo>
                  <a:pt x="577574" y="-15285"/>
                  <a:pt x="670220" y="21195"/>
                  <a:pt x="868680" y="0"/>
                </a:cubicBezTo>
                <a:cubicBezTo>
                  <a:pt x="1067140" y="-21195"/>
                  <a:pt x="1204899" y="26206"/>
                  <a:pt x="1348740" y="0"/>
                </a:cubicBezTo>
                <a:cubicBezTo>
                  <a:pt x="1492581" y="-26206"/>
                  <a:pt x="1925340" y="84783"/>
                  <a:pt x="2103120" y="0"/>
                </a:cubicBezTo>
                <a:cubicBezTo>
                  <a:pt x="2280900" y="-84783"/>
                  <a:pt x="2258333" y="23838"/>
                  <a:pt x="2400300" y="0"/>
                </a:cubicBezTo>
                <a:cubicBezTo>
                  <a:pt x="2542267" y="-23838"/>
                  <a:pt x="2978011" y="32369"/>
                  <a:pt x="3154680" y="0"/>
                </a:cubicBezTo>
                <a:cubicBezTo>
                  <a:pt x="3331349" y="-32369"/>
                  <a:pt x="3663694" y="62380"/>
                  <a:pt x="3817620" y="0"/>
                </a:cubicBezTo>
                <a:cubicBezTo>
                  <a:pt x="3971546" y="-62380"/>
                  <a:pt x="4245740" y="5834"/>
                  <a:pt x="4572000" y="0"/>
                </a:cubicBezTo>
                <a:cubicBezTo>
                  <a:pt x="4898260" y="-5834"/>
                  <a:pt x="4907565" y="53294"/>
                  <a:pt x="5143500" y="0"/>
                </a:cubicBezTo>
                <a:cubicBezTo>
                  <a:pt x="5379435" y="-53294"/>
                  <a:pt x="5494572" y="19135"/>
                  <a:pt x="5715000" y="0"/>
                </a:cubicBezTo>
                <a:cubicBezTo>
                  <a:pt x="5935428" y="-19135"/>
                  <a:pt x="5947657" y="16359"/>
                  <a:pt x="6103620" y="0"/>
                </a:cubicBezTo>
                <a:cubicBezTo>
                  <a:pt x="6259583" y="-16359"/>
                  <a:pt x="6551601" y="49783"/>
                  <a:pt x="6675120" y="0"/>
                </a:cubicBezTo>
                <a:cubicBezTo>
                  <a:pt x="6798639" y="-49783"/>
                  <a:pt x="6848529" y="20836"/>
                  <a:pt x="6972300" y="0"/>
                </a:cubicBezTo>
                <a:cubicBezTo>
                  <a:pt x="7096071" y="-20836"/>
                  <a:pt x="7168541" y="9144"/>
                  <a:pt x="7360920" y="0"/>
                </a:cubicBezTo>
                <a:cubicBezTo>
                  <a:pt x="7553299" y="-9144"/>
                  <a:pt x="7655065" y="54012"/>
                  <a:pt x="7840980" y="0"/>
                </a:cubicBezTo>
                <a:cubicBezTo>
                  <a:pt x="8026895" y="-54012"/>
                  <a:pt x="8173950" y="3437"/>
                  <a:pt x="8412480" y="0"/>
                </a:cubicBezTo>
                <a:cubicBezTo>
                  <a:pt x="8651010" y="-3437"/>
                  <a:pt x="8907938" y="74635"/>
                  <a:pt x="9144000" y="0"/>
                </a:cubicBezTo>
                <a:cubicBezTo>
                  <a:pt x="9180558" y="190345"/>
                  <a:pt x="9107269" y="222315"/>
                  <a:pt x="9144000" y="438695"/>
                </a:cubicBezTo>
                <a:cubicBezTo>
                  <a:pt x="9180731" y="655076"/>
                  <a:pt x="9095691" y="689215"/>
                  <a:pt x="9144000" y="890167"/>
                </a:cubicBezTo>
                <a:cubicBezTo>
                  <a:pt x="9192309" y="1091119"/>
                  <a:pt x="9120542" y="1158735"/>
                  <a:pt x="9144000" y="1277751"/>
                </a:cubicBezTo>
                <a:cubicBezTo>
                  <a:pt x="8881985" y="1356925"/>
                  <a:pt x="8708512" y="1265217"/>
                  <a:pt x="8481060" y="1277751"/>
                </a:cubicBezTo>
                <a:cubicBezTo>
                  <a:pt x="8253608" y="1290285"/>
                  <a:pt x="8030911" y="1272302"/>
                  <a:pt x="7726680" y="1277751"/>
                </a:cubicBezTo>
                <a:cubicBezTo>
                  <a:pt x="7422449" y="1283200"/>
                  <a:pt x="7510889" y="1275897"/>
                  <a:pt x="7338060" y="1277751"/>
                </a:cubicBezTo>
                <a:cubicBezTo>
                  <a:pt x="7165231" y="1279605"/>
                  <a:pt x="7083074" y="1243780"/>
                  <a:pt x="6858000" y="1277751"/>
                </a:cubicBezTo>
                <a:cubicBezTo>
                  <a:pt x="6632926" y="1311722"/>
                  <a:pt x="6286728" y="1244504"/>
                  <a:pt x="6103620" y="1277751"/>
                </a:cubicBezTo>
                <a:cubicBezTo>
                  <a:pt x="5920512" y="1310998"/>
                  <a:pt x="5912760" y="1272458"/>
                  <a:pt x="5806440" y="1277751"/>
                </a:cubicBezTo>
                <a:cubicBezTo>
                  <a:pt x="5700120" y="1283044"/>
                  <a:pt x="5480846" y="1267418"/>
                  <a:pt x="5234940" y="1277751"/>
                </a:cubicBezTo>
                <a:cubicBezTo>
                  <a:pt x="4989034" y="1288084"/>
                  <a:pt x="4948052" y="1266433"/>
                  <a:pt x="4846320" y="1277751"/>
                </a:cubicBezTo>
                <a:cubicBezTo>
                  <a:pt x="4744588" y="1289069"/>
                  <a:pt x="4304961" y="1226974"/>
                  <a:pt x="4091940" y="1277751"/>
                </a:cubicBezTo>
                <a:cubicBezTo>
                  <a:pt x="3878919" y="1328528"/>
                  <a:pt x="3781747" y="1274181"/>
                  <a:pt x="3703320" y="1277751"/>
                </a:cubicBezTo>
                <a:cubicBezTo>
                  <a:pt x="3624893" y="1281321"/>
                  <a:pt x="3293909" y="1276830"/>
                  <a:pt x="3131820" y="1277751"/>
                </a:cubicBezTo>
                <a:cubicBezTo>
                  <a:pt x="2969731" y="1278672"/>
                  <a:pt x="2784889" y="1255531"/>
                  <a:pt x="2651760" y="1277751"/>
                </a:cubicBezTo>
                <a:cubicBezTo>
                  <a:pt x="2518631" y="1299971"/>
                  <a:pt x="2360698" y="1271452"/>
                  <a:pt x="2263140" y="1277751"/>
                </a:cubicBezTo>
                <a:cubicBezTo>
                  <a:pt x="2165582" y="1284050"/>
                  <a:pt x="1701720" y="1193142"/>
                  <a:pt x="1508760" y="1277751"/>
                </a:cubicBezTo>
                <a:cubicBezTo>
                  <a:pt x="1315800" y="1362360"/>
                  <a:pt x="1114597" y="1263885"/>
                  <a:pt x="845820" y="1277751"/>
                </a:cubicBezTo>
                <a:cubicBezTo>
                  <a:pt x="577043" y="1291617"/>
                  <a:pt x="257149" y="1221162"/>
                  <a:pt x="0" y="1277751"/>
                </a:cubicBezTo>
                <a:cubicBezTo>
                  <a:pt x="-31623" y="1079927"/>
                  <a:pt x="28164" y="956805"/>
                  <a:pt x="0" y="839056"/>
                </a:cubicBezTo>
                <a:cubicBezTo>
                  <a:pt x="-28164" y="721308"/>
                  <a:pt x="48465" y="512457"/>
                  <a:pt x="0" y="387584"/>
                </a:cubicBezTo>
                <a:cubicBezTo>
                  <a:pt x="-48465" y="262711"/>
                  <a:pt x="34364" y="101471"/>
                  <a:pt x="0" y="0"/>
                </a:cubicBezTo>
                <a:close/>
              </a:path>
            </a:pathLst>
          </a:custGeom>
          <a:ln w="28575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134215337">
                  <ask:type>
                    <ask:lineSketchScribbl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Köszönöm a figyelmet!</a:t>
            </a:r>
          </a:p>
        </p:txBody>
      </p:sp>
      <p:sp>
        <p:nvSpPr>
          <p:cNvPr id="4" name="Folyamatábra: Bekötés 3">
            <a:extLst>
              <a:ext uri="{FF2B5EF4-FFF2-40B4-BE49-F238E27FC236}">
                <a16:creationId xmlns:a16="http://schemas.microsoft.com/office/drawing/2014/main" id="{C6B03DE2-CB98-1BED-5B21-B81E3A65FFB7}"/>
              </a:ext>
            </a:extLst>
          </p:cNvPr>
          <p:cNvSpPr/>
          <p:nvPr/>
        </p:nvSpPr>
        <p:spPr>
          <a:xfrm>
            <a:off x="9377808" y="3429000"/>
            <a:ext cx="2580383" cy="2434464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Folyamatábra: Bekötés 5">
            <a:extLst>
              <a:ext uri="{FF2B5EF4-FFF2-40B4-BE49-F238E27FC236}">
                <a16:creationId xmlns:a16="http://schemas.microsoft.com/office/drawing/2014/main" id="{4441E6EE-E180-A8DF-FC45-6B93DC28EAEA}"/>
              </a:ext>
            </a:extLst>
          </p:cNvPr>
          <p:cNvSpPr/>
          <p:nvPr/>
        </p:nvSpPr>
        <p:spPr>
          <a:xfrm>
            <a:off x="1524000" y="618564"/>
            <a:ext cx="1603956" cy="1381615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Folyamatábra: Bekötés 6">
            <a:extLst>
              <a:ext uri="{FF2B5EF4-FFF2-40B4-BE49-F238E27FC236}">
                <a16:creationId xmlns:a16="http://schemas.microsoft.com/office/drawing/2014/main" id="{9D65738F-EBEF-BCCE-C3FB-BFBCF25F2E5B}"/>
              </a:ext>
            </a:extLst>
          </p:cNvPr>
          <p:cNvSpPr/>
          <p:nvPr/>
        </p:nvSpPr>
        <p:spPr>
          <a:xfrm>
            <a:off x="8585549" y="4706751"/>
            <a:ext cx="1584517" cy="146966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8" name="Ábra 7" descr="Íj egyszínű kitöltéssel">
            <a:extLst>
              <a:ext uri="{FF2B5EF4-FFF2-40B4-BE49-F238E27FC236}">
                <a16:creationId xmlns:a16="http://schemas.microsoft.com/office/drawing/2014/main" id="{86451396-9A3E-1291-513B-8BB756FE0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066" y="2211900"/>
            <a:ext cx="914400" cy="914400"/>
          </a:xfrm>
          <a:prstGeom prst="rect">
            <a:avLst/>
          </a:prstGeom>
        </p:spPr>
      </p:pic>
      <p:sp>
        <p:nvSpPr>
          <p:cNvPr id="11" name="Folyamatábra: Bekötés 10">
            <a:extLst>
              <a:ext uri="{FF2B5EF4-FFF2-40B4-BE49-F238E27FC236}">
                <a16:creationId xmlns:a16="http://schemas.microsoft.com/office/drawing/2014/main" id="{1B234405-3862-BF67-FE67-CD4A7D760E60}"/>
              </a:ext>
            </a:extLst>
          </p:cNvPr>
          <p:cNvSpPr/>
          <p:nvPr/>
        </p:nvSpPr>
        <p:spPr>
          <a:xfrm>
            <a:off x="11120718" y="5314232"/>
            <a:ext cx="1071282" cy="862185"/>
          </a:xfrm>
          <a:prstGeom prst="flowChartConnector">
            <a:avLst/>
          </a:prstGeom>
          <a:solidFill>
            <a:srgbClr val="FFDB69"/>
          </a:solidFill>
          <a:ln>
            <a:solidFill>
              <a:srgbClr val="FFDB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833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DF0A3D-CDC0-1B1C-2590-3DA53C44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C000"/>
                </a:solidFill>
              </a:rPr>
              <a:t>Egy kis segítség…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FAC28A-7C5D-5EED-A05E-37E3FBA0A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4" y="1690688"/>
            <a:ext cx="10309412" cy="931022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https://www.freecodecamp.org/news/inline-css-guide-how-to-style-an-html-tag-directly/</a:t>
            </a:r>
            <a:endParaRPr lang="hu-H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292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119</Words>
  <Application>Microsoft Office PowerPoint</Application>
  <PresentationFormat>Szélesvásznú</PresentationFormat>
  <Paragraphs>21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Office-téma</vt:lpstr>
      <vt:lpstr>Közvetlen „inline” CSS formázás</vt:lpstr>
      <vt:lpstr>Bevezetés</vt:lpstr>
      <vt:lpstr>Ahol változtatni kellett</vt:lpstr>
      <vt:lpstr>Amit változtattam</vt:lpstr>
      <vt:lpstr>Továbbfejlesztési lehetőségek</vt:lpstr>
      <vt:lpstr>Hátránya</vt:lpstr>
      <vt:lpstr>Nehézségek a megvalósításban</vt:lpstr>
      <vt:lpstr>Köszönöm a figyelmet!</vt:lpstr>
      <vt:lpstr>Egy kis segítség…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Dorottya Szilágyi</dc:creator>
  <cp:lastModifiedBy>Dorottya Szilágyi</cp:lastModifiedBy>
  <cp:revision>21</cp:revision>
  <dcterms:created xsi:type="dcterms:W3CDTF">2024-11-03T17:26:55Z</dcterms:created>
  <dcterms:modified xsi:type="dcterms:W3CDTF">2024-11-04T17:30:40Z</dcterms:modified>
</cp:coreProperties>
</file>