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59" r:id="rId6"/>
    <p:sldId id="265" r:id="rId7"/>
    <p:sldId id="266" r:id="rId8"/>
    <p:sldId id="267" r:id="rId9"/>
    <p:sldId id="268" r:id="rId10"/>
    <p:sldId id="269" r:id="rId11"/>
    <p:sldId id="270" r:id="rId12"/>
    <p:sldId id="264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9501AA-F27F-4647-A808-59FFCBEF66EF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6161E37-02C1-4EC2-ABD8-498CC5C7435A}">
      <dgm:prSet/>
      <dgm:spPr/>
      <dgm:t>
        <a:bodyPr anchor="ctr"/>
        <a:lstStyle/>
        <a:p>
          <a:r>
            <a:rPr lang="hu-HU" dirty="0"/>
            <a:t>A weboldal reszponzívvá tétele</a:t>
          </a:r>
          <a:endParaRPr lang="en-US" dirty="0"/>
        </a:p>
      </dgm:t>
    </dgm:pt>
    <dgm:pt modelId="{792AF77D-5633-4B6F-8A28-74DD64015079}" type="parTrans" cxnId="{86A369A2-D006-473A-ADED-E30BBF40C2B0}">
      <dgm:prSet/>
      <dgm:spPr/>
      <dgm:t>
        <a:bodyPr/>
        <a:lstStyle/>
        <a:p>
          <a:endParaRPr lang="en-US"/>
        </a:p>
      </dgm:t>
    </dgm:pt>
    <dgm:pt modelId="{B126369C-93A2-494E-B840-C1A75F3E43F4}" type="sibTrans" cxnId="{86A369A2-D006-473A-ADED-E30BBF40C2B0}">
      <dgm:prSet/>
      <dgm:spPr/>
      <dgm:t>
        <a:bodyPr/>
        <a:lstStyle/>
        <a:p>
          <a:endParaRPr lang="en-US"/>
        </a:p>
      </dgm:t>
    </dgm:pt>
    <dgm:pt modelId="{C8142C3B-58FD-41AD-8E11-75F90DDB2D69}">
      <dgm:prSet/>
      <dgm:spPr/>
      <dgm:t>
        <a:bodyPr anchor="ctr"/>
        <a:lstStyle/>
        <a:p>
          <a:r>
            <a:rPr lang="hu-HU" dirty="0"/>
            <a:t>Egy új rész a kerékpár karbantartásáról</a:t>
          </a:r>
          <a:endParaRPr lang="en-US" dirty="0"/>
        </a:p>
      </dgm:t>
    </dgm:pt>
    <dgm:pt modelId="{3CA5D683-117C-4261-B81A-6E5AC9EC4F3E}" type="parTrans" cxnId="{0EBAFFD4-CA84-4ACB-97FA-1ED02E32F11C}">
      <dgm:prSet/>
      <dgm:spPr/>
      <dgm:t>
        <a:bodyPr/>
        <a:lstStyle/>
        <a:p>
          <a:endParaRPr lang="en-US"/>
        </a:p>
      </dgm:t>
    </dgm:pt>
    <dgm:pt modelId="{E77E05B4-8A0B-4F92-AC80-1CA37F4BA90A}" type="sibTrans" cxnId="{0EBAFFD4-CA84-4ACB-97FA-1ED02E32F11C}">
      <dgm:prSet/>
      <dgm:spPr/>
      <dgm:t>
        <a:bodyPr/>
        <a:lstStyle/>
        <a:p>
          <a:endParaRPr lang="en-US"/>
        </a:p>
      </dgm:t>
    </dgm:pt>
    <dgm:pt modelId="{A4158D13-DA75-4E5B-BB72-2BA47B048E5A}">
      <dgm:prSet/>
      <dgm:spPr/>
      <dgm:t>
        <a:bodyPr anchor="ctr"/>
        <a:lstStyle/>
        <a:p>
          <a:r>
            <a:rPr lang="hu-HU" dirty="0"/>
            <a:t>Mire kell figyelni az úttesten való közlekedéskor</a:t>
          </a:r>
          <a:endParaRPr lang="en-US" dirty="0"/>
        </a:p>
      </dgm:t>
    </dgm:pt>
    <dgm:pt modelId="{87C1D0BE-0544-4094-8BF8-6E9312D6D1DD}" type="parTrans" cxnId="{4B55857F-471A-481D-83CA-FE6159026912}">
      <dgm:prSet/>
      <dgm:spPr/>
      <dgm:t>
        <a:bodyPr/>
        <a:lstStyle/>
        <a:p>
          <a:endParaRPr lang="en-US"/>
        </a:p>
      </dgm:t>
    </dgm:pt>
    <dgm:pt modelId="{0C853A67-77F2-4C20-9872-0FD2CB73FC73}" type="sibTrans" cxnId="{4B55857F-471A-481D-83CA-FE6159026912}">
      <dgm:prSet/>
      <dgm:spPr/>
      <dgm:t>
        <a:bodyPr/>
        <a:lstStyle/>
        <a:p>
          <a:endParaRPr lang="en-US"/>
        </a:p>
      </dgm:t>
    </dgm:pt>
    <dgm:pt modelId="{9252A072-657E-42B2-B8C1-E0A46A6D7538}">
      <dgm:prSet/>
      <dgm:spPr/>
      <dgm:t>
        <a:bodyPr anchor="ctr"/>
        <a:lstStyle/>
        <a:p>
          <a:r>
            <a:rPr lang="hu-HU" dirty="0"/>
            <a:t>Egy link beillesztése ami átvezet a jelenlegi kerékpározással kapcsolatos jogszabályokat tartalmazó oldalra</a:t>
          </a:r>
          <a:endParaRPr lang="en-US" dirty="0"/>
        </a:p>
      </dgm:t>
    </dgm:pt>
    <dgm:pt modelId="{0AC952EE-B780-48FA-91B2-4149E84F6FF6}" type="parTrans" cxnId="{0AC56B9F-11B7-488F-93F2-1879BC9F797A}">
      <dgm:prSet/>
      <dgm:spPr/>
      <dgm:t>
        <a:bodyPr/>
        <a:lstStyle/>
        <a:p>
          <a:endParaRPr lang="en-US"/>
        </a:p>
      </dgm:t>
    </dgm:pt>
    <dgm:pt modelId="{0F2C23C2-F6EF-43B6-A168-EE1415551B71}" type="sibTrans" cxnId="{0AC56B9F-11B7-488F-93F2-1879BC9F797A}">
      <dgm:prSet/>
      <dgm:spPr/>
      <dgm:t>
        <a:bodyPr/>
        <a:lstStyle/>
        <a:p>
          <a:endParaRPr lang="en-US"/>
        </a:p>
      </dgm:t>
    </dgm:pt>
    <dgm:pt modelId="{F827DF2A-8132-4ABB-BAED-E37D1301A0CE}">
      <dgm:prSet/>
      <dgm:spPr/>
      <dgm:t>
        <a:bodyPr anchor="ctr"/>
        <a:lstStyle/>
        <a:p>
          <a:r>
            <a:rPr lang="hu-HU" dirty="0"/>
            <a:t>A kötelező dolgokon kívül, milyen felszerelést érdemes magunkkal vinni</a:t>
          </a:r>
          <a:endParaRPr lang="en-US" dirty="0"/>
        </a:p>
      </dgm:t>
    </dgm:pt>
    <dgm:pt modelId="{B9D7176A-9B34-42D3-AC65-092A93A1340C}" type="parTrans" cxnId="{3ADEAA8E-1005-4E57-88AB-4967A1BDDF93}">
      <dgm:prSet/>
      <dgm:spPr/>
      <dgm:t>
        <a:bodyPr/>
        <a:lstStyle/>
        <a:p>
          <a:endParaRPr lang="en-US"/>
        </a:p>
      </dgm:t>
    </dgm:pt>
    <dgm:pt modelId="{5FFA6F1B-E99E-493B-A77A-DCDFD447D4E8}" type="sibTrans" cxnId="{3ADEAA8E-1005-4E57-88AB-4967A1BDDF93}">
      <dgm:prSet/>
      <dgm:spPr/>
      <dgm:t>
        <a:bodyPr/>
        <a:lstStyle/>
        <a:p>
          <a:endParaRPr lang="en-US"/>
        </a:p>
      </dgm:t>
    </dgm:pt>
    <dgm:pt modelId="{9E2585AB-C17C-4DD8-9B17-BC4AC2EA08FE}" type="pres">
      <dgm:prSet presAssocID="{879501AA-F27F-4647-A808-59FFCBEF66EF}" presName="vert0" presStyleCnt="0">
        <dgm:presLayoutVars>
          <dgm:dir/>
          <dgm:animOne val="branch"/>
          <dgm:animLvl val="lvl"/>
        </dgm:presLayoutVars>
      </dgm:prSet>
      <dgm:spPr/>
    </dgm:pt>
    <dgm:pt modelId="{89C2A609-ABC1-48EC-8FEC-6B127A2A9E3C}" type="pres">
      <dgm:prSet presAssocID="{76161E37-02C1-4EC2-ABD8-498CC5C7435A}" presName="thickLine" presStyleLbl="alignNode1" presStyleIdx="0" presStyleCnt="5"/>
      <dgm:spPr/>
    </dgm:pt>
    <dgm:pt modelId="{9140B5B3-3636-4F7A-BA34-2055584EF203}" type="pres">
      <dgm:prSet presAssocID="{76161E37-02C1-4EC2-ABD8-498CC5C7435A}" presName="horz1" presStyleCnt="0"/>
      <dgm:spPr/>
    </dgm:pt>
    <dgm:pt modelId="{44BAFDD7-C64B-407C-88C2-C920EC4597D8}" type="pres">
      <dgm:prSet presAssocID="{76161E37-02C1-4EC2-ABD8-498CC5C7435A}" presName="tx1" presStyleLbl="revTx" presStyleIdx="0" presStyleCnt="5"/>
      <dgm:spPr/>
    </dgm:pt>
    <dgm:pt modelId="{B5F0C2C6-84D7-4A44-817E-6C9F12C44241}" type="pres">
      <dgm:prSet presAssocID="{76161E37-02C1-4EC2-ABD8-498CC5C7435A}" presName="vert1" presStyleCnt="0"/>
      <dgm:spPr/>
    </dgm:pt>
    <dgm:pt modelId="{7E41E997-49F2-45F3-A10D-ACDFE95B178F}" type="pres">
      <dgm:prSet presAssocID="{C8142C3B-58FD-41AD-8E11-75F90DDB2D69}" presName="thickLine" presStyleLbl="alignNode1" presStyleIdx="1" presStyleCnt="5"/>
      <dgm:spPr/>
    </dgm:pt>
    <dgm:pt modelId="{2FD9C26B-877B-40A3-868E-01C28CBC6B22}" type="pres">
      <dgm:prSet presAssocID="{C8142C3B-58FD-41AD-8E11-75F90DDB2D69}" presName="horz1" presStyleCnt="0"/>
      <dgm:spPr/>
    </dgm:pt>
    <dgm:pt modelId="{6B1DB3DA-494D-4B57-A939-E6AC6D7F57FA}" type="pres">
      <dgm:prSet presAssocID="{C8142C3B-58FD-41AD-8E11-75F90DDB2D69}" presName="tx1" presStyleLbl="revTx" presStyleIdx="1" presStyleCnt="5"/>
      <dgm:spPr/>
    </dgm:pt>
    <dgm:pt modelId="{EA44F073-4A9C-484F-86DA-696EDC0E83D3}" type="pres">
      <dgm:prSet presAssocID="{C8142C3B-58FD-41AD-8E11-75F90DDB2D69}" presName="vert1" presStyleCnt="0"/>
      <dgm:spPr/>
    </dgm:pt>
    <dgm:pt modelId="{76F56260-B1F7-4F7F-9DA0-6495FAD8B831}" type="pres">
      <dgm:prSet presAssocID="{A4158D13-DA75-4E5B-BB72-2BA47B048E5A}" presName="thickLine" presStyleLbl="alignNode1" presStyleIdx="2" presStyleCnt="5"/>
      <dgm:spPr/>
    </dgm:pt>
    <dgm:pt modelId="{BDB7E5D3-5C69-4699-A34F-DA7BED9443EA}" type="pres">
      <dgm:prSet presAssocID="{A4158D13-DA75-4E5B-BB72-2BA47B048E5A}" presName="horz1" presStyleCnt="0"/>
      <dgm:spPr/>
    </dgm:pt>
    <dgm:pt modelId="{469410A5-49C7-456B-80D9-7CA067B38CF8}" type="pres">
      <dgm:prSet presAssocID="{A4158D13-DA75-4E5B-BB72-2BA47B048E5A}" presName="tx1" presStyleLbl="revTx" presStyleIdx="2" presStyleCnt="5"/>
      <dgm:spPr/>
    </dgm:pt>
    <dgm:pt modelId="{BE330A9D-5E20-4D72-A030-1D1B1531A7CF}" type="pres">
      <dgm:prSet presAssocID="{A4158D13-DA75-4E5B-BB72-2BA47B048E5A}" presName="vert1" presStyleCnt="0"/>
      <dgm:spPr/>
    </dgm:pt>
    <dgm:pt modelId="{F03626A2-3ADA-4149-81DC-FF4D6382D61D}" type="pres">
      <dgm:prSet presAssocID="{9252A072-657E-42B2-B8C1-E0A46A6D7538}" presName="thickLine" presStyleLbl="alignNode1" presStyleIdx="3" presStyleCnt="5"/>
      <dgm:spPr/>
    </dgm:pt>
    <dgm:pt modelId="{6DC97E98-1498-4E3A-95F3-76FFAC341267}" type="pres">
      <dgm:prSet presAssocID="{9252A072-657E-42B2-B8C1-E0A46A6D7538}" presName="horz1" presStyleCnt="0"/>
      <dgm:spPr/>
    </dgm:pt>
    <dgm:pt modelId="{53D48794-8F10-459E-97FE-20E8C7686075}" type="pres">
      <dgm:prSet presAssocID="{9252A072-657E-42B2-B8C1-E0A46A6D7538}" presName="tx1" presStyleLbl="revTx" presStyleIdx="3" presStyleCnt="5"/>
      <dgm:spPr/>
    </dgm:pt>
    <dgm:pt modelId="{938A5190-3E88-423B-9BF7-CDBBBC17DB63}" type="pres">
      <dgm:prSet presAssocID="{9252A072-657E-42B2-B8C1-E0A46A6D7538}" presName="vert1" presStyleCnt="0"/>
      <dgm:spPr/>
    </dgm:pt>
    <dgm:pt modelId="{1EAC7548-1E97-43D2-A813-C131339E5B07}" type="pres">
      <dgm:prSet presAssocID="{F827DF2A-8132-4ABB-BAED-E37D1301A0CE}" presName="thickLine" presStyleLbl="alignNode1" presStyleIdx="4" presStyleCnt="5"/>
      <dgm:spPr/>
    </dgm:pt>
    <dgm:pt modelId="{3B9E3CCB-A110-409B-99CA-6F311FCC2FED}" type="pres">
      <dgm:prSet presAssocID="{F827DF2A-8132-4ABB-BAED-E37D1301A0CE}" presName="horz1" presStyleCnt="0"/>
      <dgm:spPr/>
    </dgm:pt>
    <dgm:pt modelId="{ACB8F68C-0AC7-46C7-B7B4-43793EC3BC09}" type="pres">
      <dgm:prSet presAssocID="{F827DF2A-8132-4ABB-BAED-E37D1301A0CE}" presName="tx1" presStyleLbl="revTx" presStyleIdx="4" presStyleCnt="5"/>
      <dgm:spPr/>
    </dgm:pt>
    <dgm:pt modelId="{44522A4B-D6C6-407F-BFC7-EB8C2A27DE1F}" type="pres">
      <dgm:prSet presAssocID="{F827DF2A-8132-4ABB-BAED-E37D1301A0CE}" presName="vert1" presStyleCnt="0"/>
      <dgm:spPr/>
    </dgm:pt>
  </dgm:ptLst>
  <dgm:cxnLst>
    <dgm:cxn modelId="{C5C9660C-5710-4433-8BAB-CD5A1D34386C}" type="presOf" srcId="{9252A072-657E-42B2-B8C1-E0A46A6D7538}" destId="{53D48794-8F10-459E-97FE-20E8C7686075}" srcOrd="0" destOrd="0" presId="urn:microsoft.com/office/officeart/2008/layout/LinedList"/>
    <dgm:cxn modelId="{B8026832-D639-46D3-A57C-552F63FB0965}" type="presOf" srcId="{C8142C3B-58FD-41AD-8E11-75F90DDB2D69}" destId="{6B1DB3DA-494D-4B57-A939-E6AC6D7F57FA}" srcOrd="0" destOrd="0" presId="urn:microsoft.com/office/officeart/2008/layout/LinedList"/>
    <dgm:cxn modelId="{AFCA7162-5F30-4B15-B7B0-BC8F94B2310B}" type="presOf" srcId="{879501AA-F27F-4647-A808-59FFCBEF66EF}" destId="{9E2585AB-C17C-4DD8-9B17-BC4AC2EA08FE}" srcOrd="0" destOrd="0" presId="urn:microsoft.com/office/officeart/2008/layout/LinedList"/>
    <dgm:cxn modelId="{B8BD5856-111A-4A15-A1DB-5F8F323B5D7D}" type="presOf" srcId="{76161E37-02C1-4EC2-ABD8-498CC5C7435A}" destId="{44BAFDD7-C64B-407C-88C2-C920EC4597D8}" srcOrd="0" destOrd="0" presId="urn:microsoft.com/office/officeart/2008/layout/LinedList"/>
    <dgm:cxn modelId="{4B55857F-471A-481D-83CA-FE6159026912}" srcId="{879501AA-F27F-4647-A808-59FFCBEF66EF}" destId="{A4158D13-DA75-4E5B-BB72-2BA47B048E5A}" srcOrd="2" destOrd="0" parTransId="{87C1D0BE-0544-4094-8BF8-6E9312D6D1DD}" sibTransId="{0C853A67-77F2-4C20-9872-0FD2CB73FC73}"/>
    <dgm:cxn modelId="{3ADEAA8E-1005-4E57-88AB-4967A1BDDF93}" srcId="{879501AA-F27F-4647-A808-59FFCBEF66EF}" destId="{F827DF2A-8132-4ABB-BAED-E37D1301A0CE}" srcOrd="4" destOrd="0" parTransId="{B9D7176A-9B34-42D3-AC65-092A93A1340C}" sibTransId="{5FFA6F1B-E99E-493B-A77A-DCDFD447D4E8}"/>
    <dgm:cxn modelId="{0AC56B9F-11B7-488F-93F2-1879BC9F797A}" srcId="{879501AA-F27F-4647-A808-59FFCBEF66EF}" destId="{9252A072-657E-42B2-B8C1-E0A46A6D7538}" srcOrd="3" destOrd="0" parTransId="{0AC952EE-B780-48FA-91B2-4149E84F6FF6}" sibTransId="{0F2C23C2-F6EF-43B6-A168-EE1415551B71}"/>
    <dgm:cxn modelId="{86A369A2-D006-473A-ADED-E30BBF40C2B0}" srcId="{879501AA-F27F-4647-A808-59FFCBEF66EF}" destId="{76161E37-02C1-4EC2-ABD8-498CC5C7435A}" srcOrd="0" destOrd="0" parTransId="{792AF77D-5633-4B6F-8A28-74DD64015079}" sibTransId="{B126369C-93A2-494E-B840-C1A75F3E43F4}"/>
    <dgm:cxn modelId="{6B5766BF-927D-41C2-9B2C-0E076C6F437A}" type="presOf" srcId="{F827DF2A-8132-4ABB-BAED-E37D1301A0CE}" destId="{ACB8F68C-0AC7-46C7-B7B4-43793EC3BC09}" srcOrd="0" destOrd="0" presId="urn:microsoft.com/office/officeart/2008/layout/LinedList"/>
    <dgm:cxn modelId="{E29E08CA-7046-4252-B6D5-7E251D9F3E6E}" type="presOf" srcId="{A4158D13-DA75-4E5B-BB72-2BA47B048E5A}" destId="{469410A5-49C7-456B-80D9-7CA067B38CF8}" srcOrd="0" destOrd="0" presId="urn:microsoft.com/office/officeart/2008/layout/LinedList"/>
    <dgm:cxn modelId="{0EBAFFD4-CA84-4ACB-97FA-1ED02E32F11C}" srcId="{879501AA-F27F-4647-A808-59FFCBEF66EF}" destId="{C8142C3B-58FD-41AD-8E11-75F90DDB2D69}" srcOrd="1" destOrd="0" parTransId="{3CA5D683-117C-4261-B81A-6E5AC9EC4F3E}" sibTransId="{E77E05B4-8A0B-4F92-AC80-1CA37F4BA90A}"/>
    <dgm:cxn modelId="{E45EB0CA-6DAD-4542-AA11-69DE1EDBBCA0}" type="presParOf" srcId="{9E2585AB-C17C-4DD8-9B17-BC4AC2EA08FE}" destId="{89C2A609-ABC1-48EC-8FEC-6B127A2A9E3C}" srcOrd="0" destOrd="0" presId="urn:microsoft.com/office/officeart/2008/layout/LinedList"/>
    <dgm:cxn modelId="{BCD6269F-8539-4A8D-A8E3-FC36100A307E}" type="presParOf" srcId="{9E2585AB-C17C-4DD8-9B17-BC4AC2EA08FE}" destId="{9140B5B3-3636-4F7A-BA34-2055584EF203}" srcOrd="1" destOrd="0" presId="urn:microsoft.com/office/officeart/2008/layout/LinedList"/>
    <dgm:cxn modelId="{5D4D3281-CC98-4432-BB99-1BAAB1870954}" type="presParOf" srcId="{9140B5B3-3636-4F7A-BA34-2055584EF203}" destId="{44BAFDD7-C64B-407C-88C2-C920EC4597D8}" srcOrd="0" destOrd="0" presId="urn:microsoft.com/office/officeart/2008/layout/LinedList"/>
    <dgm:cxn modelId="{10FBD0DD-4DBC-4CB7-BB72-5EED77F7C759}" type="presParOf" srcId="{9140B5B3-3636-4F7A-BA34-2055584EF203}" destId="{B5F0C2C6-84D7-4A44-817E-6C9F12C44241}" srcOrd="1" destOrd="0" presId="urn:microsoft.com/office/officeart/2008/layout/LinedList"/>
    <dgm:cxn modelId="{7C5C9B9C-DAB7-432A-834D-058352DB4D08}" type="presParOf" srcId="{9E2585AB-C17C-4DD8-9B17-BC4AC2EA08FE}" destId="{7E41E997-49F2-45F3-A10D-ACDFE95B178F}" srcOrd="2" destOrd="0" presId="urn:microsoft.com/office/officeart/2008/layout/LinedList"/>
    <dgm:cxn modelId="{1ECAFB88-C63E-43CF-81E4-CC4A16B642FC}" type="presParOf" srcId="{9E2585AB-C17C-4DD8-9B17-BC4AC2EA08FE}" destId="{2FD9C26B-877B-40A3-868E-01C28CBC6B22}" srcOrd="3" destOrd="0" presId="urn:microsoft.com/office/officeart/2008/layout/LinedList"/>
    <dgm:cxn modelId="{B74AFF41-B0A3-4946-874F-5EBDE90ADEB3}" type="presParOf" srcId="{2FD9C26B-877B-40A3-868E-01C28CBC6B22}" destId="{6B1DB3DA-494D-4B57-A939-E6AC6D7F57FA}" srcOrd="0" destOrd="0" presId="urn:microsoft.com/office/officeart/2008/layout/LinedList"/>
    <dgm:cxn modelId="{99F5311E-1106-44BB-88C8-9307C5D725F1}" type="presParOf" srcId="{2FD9C26B-877B-40A3-868E-01C28CBC6B22}" destId="{EA44F073-4A9C-484F-86DA-696EDC0E83D3}" srcOrd="1" destOrd="0" presId="urn:microsoft.com/office/officeart/2008/layout/LinedList"/>
    <dgm:cxn modelId="{4605652C-01B5-4E4E-9215-8C3284EB394C}" type="presParOf" srcId="{9E2585AB-C17C-4DD8-9B17-BC4AC2EA08FE}" destId="{76F56260-B1F7-4F7F-9DA0-6495FAD8B831}" srcOrd="4" destOrd="0" presId="urn:microsoft.com/office/officeart/2008/layout/LinedList"/>
    <dgm:cxn modelId="{83E354FE-EB90-498A-B8A2-2B82DB4C6493}" type="presParOf" srcId="{9E2585AB-C17C-4DD8-9B17-BC4AC2EA08FE}" destId="{BDB7E5D3-5C69-4699-A34F-DA7BED9443EA}" srcOrd="5" destOrd="0" presId="urn:microsoft.com/office/officeart/2008/layout/LinedList"/>
    <dgm:cxn modelId="{50446F86-92A2-4DB4-8947-735D2D6295EE}" type="presParOf" srcId="{BDB7E5D3-5C69-4699-A34F-DA7BED9443EA}" destId="{469410A5-49C7-456B-80D9-7CA067B38CF8}" srcOrd="0" destOrd="0" presId="urn:microsoft.com/office/officeart/2008/layout/LinedList"/>
    <dgm:cxn modelId="{5AB7D053-896D-480A-90A5-D783E76E88BC}" type="presParOf" srcId="{BDB7E5D3-5C69-4699-A34F-DA7BED9443EA}" destId="{BE330A9D-5E20-4D72-A030-1D1B1531A7CF}" srcOrd="1" destOrd="0" presId="urn:microsoft.com/office/officeart/2008/layout/LinedList"/>
    <dgm:cxn modelId="{EE827324-2F79-49B7-B800-5E8EC5B1111D}" type="presParOf" srcId="{9E2585AB-C17C-4DD8-9B17-BC4AC2EA08FE}" destId="{F03626A2-3ADA-4149-81DC-FF4D6382D61D}" srcOrd="6" destOrd="0" presId="urn:microsoft.com/office/officeart/2008/layout/LinedList"/>
    <dgm:cxn modelId="{9963522E-9A12-4EE1-ABF0-3DECF664B647}" type="presParOf" srcId="{9E2585AB-C17C-4DD8-9B17-BC4AC2EA08FE}" destId="{6DC97E98-1498-4E3A-95F3-76FFAC341267}" srcOrd="7" destOrd="0" presId="urn:microsoft.com/office/officeart/2008/layout/LinedList"/>
    <dgm:cxn modelId="{551325EE-15EF-41E1-B779-5B25777328DD}" type="presParOf" srcId="{6DC97E98-1498-4E3A-95F3-76FFAC341267}" destId="{53D48794-8F10-459E-97FE-20E8C7686075}" srcOrd="0" destOrd="0" presId="urn:microsoft.com/office/officeart/2008/layout/LinedList"/>
    <dgm:cxn modelId="{B5BC2745-E36F-4E83-9D7E-8A9796056F68}" type="presParOf" srcId="{6DC97E98-1498-4E3A-95F3-76FFAC341267}" destId="{938A5190-3E88-423B-9BF7-CDBBBC17DB63}" srcOrd="1" destOrd="0" presId="urn:microsoft.com/office/officeart/2008/layout/LinedList"/>
    <dgm:cxn modelId="{24A68E32-C2B2-4393-88B9-996322464B3F}" type="presParOf" srcId="{9E2585AB-C17C-4DD8-9B17-BC4AC2EA08FE}" destId="{1EAC7548-1E97-43D2-A813-C131339E5B07}" srcOrd="8" destOrd="0" presId="urn:microsoft.com/office/officeart/2008/layout/LinedList"/>
    <dgm:cxn modelId="{9520053B-ED14-4AF4-99CE-9D1DCF1D1180}" type="presParOf" srcId="{9E2585AB-C17C-4DD8-9B17-BC4AC2EA08FE}" destId="{3B9E3CCB-A110-409B-99CA-6F311FCC2FED}" srcOrd="9" destOrd="0" presId="urn:microsoft.com/office/officeart/2008/layout/LinedList"/>
    <dgm:cxn modelId="{3991BA14-D380-478D-86A2-84C60AE9DDB8}" type="presParOf" srcId="{3B9E3CCB-A110-409B-99CA-6F311FCC2FED}" destId="{ACB8F68C-0AC7-46C7-B7B4-43793EC3BC09}" srcOrd="0" destOrd="0" presId="urn:microsoft.com/office/officeart/2008/layout/LinedList"/>
    <dgm:cxn modelId="{55D0A253-FC36-4C60-BA6A-7FF2A1454BE4}" type="presParOf" srcId="{3B9E3CCB-A110-409B-99CA-6F311FCC2FED}" destId="{44522A4B-D6C6-407F-BFC7-EB8C2A27DE1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B7AE6E-F2CC-4A0F-B3C9-40132429692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B0E41F7-D256-41E7-90D9-4237D2BB347A}">
      <dgm:prSet custT="1"/>
      <dgm:spPr/>
      <dgm:t>
        <a:bodyPr anchor="ctr"/>
        <a:lstStyle/>
        <a:p>
          <a:r>
            <a:rPr lang="hu-HU" sz="2800" dirty="0"/>
            <a:t>Átláthatóbb, könnyebben értelmezhető kód</a:t>
          </a:r>
          <a:endParaRPr lang="en-US" sz="2800" dirty="0"/>
        </a:p>
      </dgm:t>
    </dgm:pt>
    <dgm:pt modelId="{B9445248-69E7-44AE-8739-7FB77DEA10A8}" type="parTrans" cxnId="{5AF5F7EC-1E42-461A-AA46-DDAB02E3F0A6}">
      <dgm:prSet/>
      <dgm:spPr/>
      <dgm:t>
        <a:bodyPr/>
        <a:lstStyle/>
        <a:p>
          <a:endParaRPr lang="en-US"/>
        </a:p>
      </dgm:t>
    </dgm:pt>
    <dgm:pt modelId="{234DF673-BAD5-423C-A555-274A1E026898}" type="sibTrans" cxnId="{5AF5F7EC-1E42-461A-AA46-DDAB02E3F0A6}">
      <dgm:prSet/>
      <dgm:spPr/>
      <dgm:t>
        <a:bodyPr/>
        <a:lstStyle/>
        <a:p>
          <a:endParaRPr lang="en-US"/>
        </a:p>
      </dgm:t>
    </dgm:pt>
    <dgm:pt modelId="{D6B9E50C-FC84-4B89-8EE9-C0A665233A0D}">
      <dgm:prSet/>
      <dgm:spPr/>
      <dgm:t>
        <a:bodyPr anchor="ctr"/>
        <a:lstStyle/>
        <a:p>
          <a:r>
            <a:rPr lang="hu-HU" dirty="0"/>
            <a:t>Amennyiben új tartalmat adunk hozzá a weboldalhoz, lehetséges, hogy elég használni egy már meglevő osztályt(</a:t>
          </a:r>
          <a:r>
            <a:rPr lang="hu-HU" dirty="0" err="1"/>
            <a:t>class</a:t>
          </a:r>
          <a:r>
            <a:rPr lang="hu-HU" dirty="0"/>
            <a:t>)</a:t>
          </a:r>
          <a:endParaRPr lang="en-US" dirty="0"/>
        </a:p>
      </dgm:t>
    </dgm:pt>
    <dgm:pt modelId="{0F0530B2-EB51-42C4-8486-9CB2EA340937}" type="parTrans" cxnId="{F78ECBE3-1A59-49B5-ACEC-DB16E47E5CC1}">
      <dgm:prSet/>
      <dgm:spPr/>
      <dgm:t>
        <a:bodyPr/>
        <a:lstStyle/>
        <a:p>
          <a:endParaRPr lang="en-US"/>
        </a:p>
      </dgm:t>
    </dgm:pt>
    <dgm:pt modelId="{1376E38B-F56F-402B-B42C-7E6180B0772F}" type="sibTrans" cxnId="{F78ECBE3-1A59-49B5-ACEC-DB16E47E5CC1}">
      <dgm:prSet/>
      <dgm:spPr/>
      <dgm:t>
        <a:bodyPr/>
        <a:lstStyle/>
        <a:p>
          <a:endParaRPr lang="en-US"/>
        </a:p>
      </dgm:t>
    </dgm:pt>
    <dgm:pt modelId="{0B2C3430-4893-4AF5-89AB-7D29DBD7BE53}">
      <dgm:prSet custT="1"/>
      <dgm:spPr/>
      <dgm:t>
        <a:bodyPr anchor="ctr"/>
        <a:lstStyle/>
        <a:p>
          <a:pPr algn="ctr"/>
          <a:r>
            <a:rPr lang="hu-HU" sz="2800" dirty="0"/>
            <a:t>Könnyebb kommenteket hozzáfűzni a beállításokhoz</a:t>
          </a:r>
          <a:endParaRPr lang="en-US" sz="2800" dirty="0"/>
        </a:p>
      </dgm:t>
    </dgm:pt>
    <dgm:pt modelId="{4996C82A-E109-4065-8275-ACEE3D121C9A}" type="parTrans" cxnId="{EB42143E-6A35-4ACE-B4B0-566BD8D2B8D3}">
      <dgm:prSet/>
      <dgm:spPr/>
      <dgm:t>
        <a:bodyPr/>
        <a:lstStyle/>
        <a:p>
          <a:endParaRPr lang="en-US"/>
        </a:p>
      </dgm:t>
    </dgm:pt>
    <dgm:pt modelId="{73FF1EF1-9179-47EC-88CC-EF52C815D999}" type="sibTrans" cxnId="{EB42143E-6A35-4ACE-B4B0-566BD8D2B8D3}">
      <dgm:prSet/>
      <dgm:spPr/>
      <dgm:t>
        <a:bodyPr/>
        <a:lstStyle/>
        <a:p>
          <a:endParaRPr lang="en-US"/>
        </a:p>
      </dgm:t>
    </dgm:pt>
    <dgm:pt modelId="{1D600F1C-7564-417B-99FA-F2B170AE2ABD}" type="pres">
      <dgm:prSet presAssocID="{D3B7AE6E-F2CC-4A0F-B3C9-401324296927}" presName="vert0" presStyleCnt="0">
        <dgm:presLayoutVars>
          <dgm:dir/>
          <dgm:animOne val="branch"/>
          <dgm:animLvl val="lvl"/>
        </dgm:presLayoutVars>
      </dgm:prSet>
      <dgm:spPr/>
    </dgm:pt>
    <dgm:pt modelId="{24AE8AB3-DF50-4890-B1F3-02FF8318F2A6}" type="pres">
      <dgm:prSet presAssocID="{3B0E41F7-D256-41E7-90D9-4237D2BB347A}" presName="thickLine" presStyleLbl="alignNode1" presStyleIdx="0" presStyleCnt="3"/>
      <dgm:spPr/>
    </dgm:pt>
    <dgm:pt modelId="{96B587C0-2F12-427A-9448-9BC39C471747}" type="pres">
      <dgm:prSet presAssocID="{3B0E41F7-D256-41E7-90D9-4237D2BB347A}" presName="horz1" presStyleCnt="0"/>
      <dgm:spPr/>
    </dgm:pt>
    <dgm:pt modelId="{898E886E-87DF-42A8-A741-ECF6A2547420}" type="pres">
      <dgm:prSet presAssocID="{3B0E41F7-D256-41E7-90D9-4237D2BB347A}" presName="tx1" presStyleLbl="revTx" presStyleIdx="0" presStyleCnt="3"/>
      <dgm:spPr/>
    </dgm:pt>
    <dgm:pt modelId="{16DE602E-2E71-4F20-B6E0-DF0207A77B1F}" type="pres">
      <dgm:prSet presAssocID="{3B0E41F7-D256-41E7-90D9-4237D2BB347A}" presName="vert1" presStyleCnt="0"/>
      <dgm:spPr/>
    </dgm:pt>
    <dgm:pt modelId="{29D9C219-9D8E-430F-81AE-28063D8C8F8F}" type="pres">
      <dgm:prSet presAssocID="{D6B9E50C-FC84-4B89-8EE9-C0A665233A0D}" presName="thickLine" presStyleLbl="alignNode1" presStyleIdx="1" presStyleCnt="3"/>
      <dgm:spPr/>
    </dgm:pt>
    <dgm:pt modelId="{C45A4990-DFD4-4874-A044-368AE484F9F4}" type="pres">
      <dgm:prSet presAssocID="{D6B9E50C-FC84-4B89-8EE9-C0A665233A0D}" presName="horz1" presStyleCnt="0"/>
      <dgm:spPr/>
    </dgm:pt>
    <dgm:pt modelId="{3585710A-1E02-4B1B-A2D5-85F0FC027302}" type="pres">
      <dgm:prSet presAssocID="{D6B9E50C-FC84-4B89-8EE9-C0A665233A0D}" presName="tx1" presStyleLbl="revTx" presStyleIdx="1" presStyleCnt="3"/>
      <dgm:spPr/>
    </dgm:pt>
    <dgm:pt modelId="{A61D349D-9F1A-414B-BA0B-40F684B50D3B}" type="pres">
      <dgm:prSet presAssocID="{D6B9E50C-FC84-4B89-8EE9-C0A665233A0D}" presName="vert1" presStyleCnt="0"/>
      <dgm:spPr/>
    </dgm:pt>
    <dgm:pt modelId="{E27BB038-0DEB-4223-8F5B-44E9C05498BF}" type="pres">
      <dgm:prSet presAssocID="{0B2C3430-4893-4AF5-89AB-7D29DBD7BE53}" presName="thickLine" presStyleLbl="alignNode1" presStyleIdx="2" presStyleCnt="3"/>
      <dgm:spPr/>
    </dgm:pt>
    <dgm:pt modelId="{5023ACED-5C3F-48F7-90FA-07F76FECDD1E}" type="pres">
      <dgm:prSet presAssocID="{0B2C3430-4893-4AF5-89AB-7D29DBD7BE53}" presName="horz1" presStyleCnt="0"/>
      <dgm:spPr/>
    </dgm:pt>
    <dgm:pt modelId="{CF1A7CB1-899D-48E5-BF42-EB59E9C41066}" type="pres">
      <dgm:prSet presAssocID="{0B2C3430-4893-4AF5-89AB-7D29DBD7BE53}" presName="tx1" presStyleLbl="revTx" presStyleIdx="2" presStyleCnt="3"/>
      <dgm:spPr/>
    </dgm:pt>
    <dgm:pt modelId="{53B78035-EC67-4894-8FF8-FCE3F859E12C}" type="pres">
      <dgm:prSet presAssocID="{0B2C3430-4893-4AF5-89AB-7D29DBD7BE53}" presName="vert1" presStyleCnt="0"/>
      <dgm:spPr/>
    </dgm:pt>
  </dgm:ptLst>
  <dgm:cxnLst>
    <dgm:cxn modelId="{EB42143E-6A35-4ACE-B4B0-566BD8D2B8D3}" srcId="{D3B7AE6E-F2CC-4A0F-B3C9-401324296927}" destId="{0B2C3430-4893-4AF5-89AB-7D29DBD7BE53}" srcOrd="2" destOrd="0" parTransId="{4996C82A-E109-4065-8275-ACEE3D121C9A}" sibTransId="{73FF1EF1-9179-47EC-88CC-EF52C815D999}"/>
    <dgm:cxn modelId="{B6766281-3040-4D78-924D-541E89A267DB}" type="presOf" srcId="{D3B7AE6E-F2CC-4A0F-B3C9-401324296927}" destId="{1D600F1C-7564-417B-99FA-F2B170AE2ABD}" srcOrd="0" destOrd="0" presId="urn:microsoft.com/office/officeart/2008/layout/LinedList"/>
    <dgm:cxn modelId="{5AF38EAB-A79A-41CF-BDFE-B3C62A9325B0}" type="presOf" srcId="{D6B9E50C-FC84-4B89-8EE9-C0A665233A0D}" destId="{3585710A-1E02-4B1B-A2D5-85F0FC027302}" srcOrd="0" destOrd="0" presId="urn:microsoft.com/office/officeart/2008/layout/LinedList"/>
    <dgm:cxn modelId="{5C4F91AF-43CC-4AB1-ABE7-025D9AEB071F}" type="presOf" srcId="{3B0E41F7-D256-41E7-90D9-4237D2BB347A}" destId="{898E886E-87DF-42A8-A741-ECF6A2547420}" srcOrd="0" destOrd="0" presId="urn:microsoft.com/office/officeart/2008/layout/LinedList"/>
    <dgm:cxn modelId="{F78ECBE3-1A59-49B5-ACEC-DB16E47E5CC1}" srcId="{D3B7AE6E-F2CC-4A0F-B3C9-401324296927}" destId="{D6B9E50C-FC84-4B89-8EE9-C0A665233A0D}" srcOrd="1" destOrd="0" parTransId="{0F0530B2-EB51-42C4-8486-9CB2EA340937}" sibTransId="{1376E38B-F56F-402B-B42C-7E6180B0772F}"/>
    <dgm:cxn modelId="{5AF5F7EC-1E42-461A-AA46-DDAB02E3F0A6}" srcId="{D3B7AE6E-F2CC-4A0F-B3C9-401324296927}" destId="{3B0E41F7-D256-41E7-90D9-4237D2BB347A}" srcOrd="0" destOrd="0" parTransId="{B9445248-69E7-44AE-8739-7FB77DEA10A8}" sibTransId="{234DF673-BAD5-423C-A555-274A1E026898}"/>
    <dgm:cxn modelId="{1B1E34FE-5E3A-45E8-94B9-53198B4BB82F}" type="presOf" srcId="{0B2C3430-4893-4AF5-89AB-7D29DBD7BE53}" destId="{CF1A7CB1-899D-48E5-BF42-EB59E9C41066}" srcOrd="0" destOrd="0" presId="urn:microsoft.com/office/officeart/2008/layout/LinedList"/>
    <dgm:cxn modelId="{8AD5F1A5-1640-41D1-86C1-636F1E7F5BB9}" type="presParOf" srcId="{1D600F1C-7564-417B-99FA-F2B170AE2ABD}" destId="{24AE8AB3-DF50-4890-B1F3-02FF8318F2A6}" srcOrd="0" destOrd="0" presId="urn:microsoft.com/office/officeart/2008/layout/LinedList"/>
    <dgm:cxn modelId="{8E5EFCCB-8044-462B-B488-8DAE3682F54D}" type="presParOf" srcId="{1D600F1C-7564-417B-99FA-F2B170AE2ABD}" destId="{96B587C0-2F12-427A-9448-9BC39C471747}" srcOrd="1" destOrd="0" presId="urn:microsoft.com/office/officeart/2008/layout/LinedList"/>
    <dgm:cxn modelId="{D72974B4-C579-4A38-8FB9-0D39E859E347}" type="presParOf" srcId="{96B587C0-2F12-427A-9448-9BC39C471747}" destId="{898E886E-87DF-42A8-A741-ECF6A2547420}" srcOrd="0" destOrd="0" presId="urn:microsoft.com/office/officeart/2008/layout/LinedList"/>
    <dgm:cxn modelId="{3D40D7AB-CCC2-412F-A21A-B9DEDA2E5542}" type="presParOf" srcId="{96B587C0-2F12-427A-9448-9BC39C471747}" destId="{16DE602E-2E71-4F20-B6E0-DF0207A77B1F}" srcOrd="1" destOrd="0" presId="urn:microsoft.com/office/officeart/2008/layout/LinedList"/>
    <dgm:cxn modelId="{389092F7-7440-4392-8E65-DDF437B49DCF}" type="presParOf" srcId="{1D600F1C-7564-417B-99FA-F2B170AE2ABD}" destId="{29D9C219-9D8E-430F-81AE-28063D8C8F8F}" srcOrd="2" destOrd="0" presId="urn:microsoft.com/office/officeart/2008/layout/LinedList"/>
    <dgm:cxn modelId="{E0F24F00-67D0-435F-B9CF-7999D14A16B1}" type="presParOf" srcId="{1D600F1C-7564-417B-99FA-F2B170AE2ABD}" destId="{C45A4990-DFD4-4874-A044-368AE484F9F4}" srcOrd="3" destOrd="0" presId="urn:microsoft.com/office/officeart/2008/layout/LinedList"/>
    <dgm:cxn modelId="{E2952FAB-AF5D-4913-85B2-FBFF2E616FE3}" type="presParOf" srcId="{C45A4990-DFD4-4874-A044-368AE484F9F4}" destId="{3585710A-1E02-4B1B-A2D5-85F0FC027302}" srcOrd="0" destOrd="0" presId="urn:microsoft.com/office/officeart/2008/layout/LinedList"/>
    <dgm:cxn modelId="{DC847048-E815-46FB-B2BE-C68EEDE9E572}" type="presParOf" srcId="{C45A4990-DFD4-4874-A044-368AE484F9F4}" destId="{A61D349D-9F1A-414B-BA0B-40F684B50D3B}" srcOrd="1" destOrd="0" presId="urn:microsoft.com/office/officeart/2008/layout/LinedList"/>
    <dgm:cxn modelId="{863588CE-1CE3-49DD-91F0-72D0D8F03EE3}" type="presParOf" srcId="{1D600F1C-7564-417B-99FA-F2B170AE2ABD}" destId="{E27BB038-0DEB-4223-8F5B-44E9C05498BF}" srcOrd="4" destOrd="0" presId="urn:microsoft.com/office/officeart/2008/layout/LinedList"/>
    <dgm:cxn modelId="{D560E738-9E11-4A91-A8EC-D50EFFF73324}" type="presParOf" srcId="{1D600F1C-7564-417B-99FA-F2B170AE2ABD}" destId="{5023ACED-5C3F-48F7-90FA-07F76FECDD1E}" srcOrd="5" destOrd="0" presId="urn:microsoft.com/office/officeart/2008/layout/LinedList"/>
    <dgm:cxn modelId="{81473B6F-9E32-4858-A453-869F2E292F78}" type="presParOf" srcId="{5023ACED-5C3F-48F7-90FA-07F76FECDD1E}" destId="{CF1A7CB1-899D-48E5-BF42-EB59E9C41066}" srcOrd="0" destOrd="0" presId="urn:microsoft.com/office/officeart/2008/layout/LinedList"/>
    <dgm:cxn modelId="{69675833-7219-45D1-821F-EEDDF497B1BC}" type="presParOf" srcId="{5023ACED-5C3F-48F7-90FA-07F76FECDD1E}" destId="{53B78035-EC67-4894-8FF8-FCE3F859E12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2A609-ABC1-48EC-8FEC-6B127A2A9E3C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AFDD7-C64B-407C-88C2-C920EC4597D8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A weboldal reszponzívvá tétele</a:t>
          </a:r>
          <a:endParaRPr lang="en-US" sz="2400" kern="1200" dirty="0"/>
        </a:p>
      </dsp:txBody>
      <dsp:txXfrm>
        <a:off x="0" y="531"/>
        <a:ext cx="10515600" cy="870055"/>
      </dsp:txXfrm>
    </dsp:sp>
    <dsp:sp modelId="{7E41E997-49F2-45F3-A10D-ACDFE95B178F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5">
            <a:hueOff val="103627"/>
            <a:satOff val="9874"/>
            <a:lumOff val="-4118"/>
            <a:alphaOff val="0"/>
          </a:schemeClr>
        </a:solidFill>
        <a:ln w="12700" cap="flat" cmpd="sng" algn="ctr">
          <a:solidFill>
            <a:schemeClr val="accent5">
              <a:hueOff val="103627"/>
              <a:satOff val="9874"/>
              <a:lumOff val="-41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DB3DA-494D-4B57-A939-E6AC6D7F57FA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Egy új rész a kerékpár karbantartásáról</a:t>
          </a:r>
          <a:endParaRPr lang="en-US" sz="2400" kern="1200" dirty="0"/>
        </a:p>
      </dsp:txBody>
      <dsp:txXfrm>
        <a:off x="0" y="870586"/>
        <a:ext cx="10515600" cy="870055"/>
      </dsp:txXfrm>
    </dsp:sp>
    <dsp:sp modelId="{76F56260-B1F7-4F7F-9DA0-6495FAD8B831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5">
            <a:hueOff val="207253"/>
            <a:satOff val="19748"/>
            <a:lumOff val="-8236"/>
            <a:alphaOff val="0"/>
          </a:schemeClr>
        </a:solidFill>
        <a:ln w="12700" cap="flat" cmpd="sng" algn="ctr">
          <a:solidFill>
            <a:schemeClr val="accent5">
              <a:hueOff val="207253"/>
              <a:satOff val="19748"/>
              <a:lumOff val="-82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410A5-49C7-456B-80D9-7CA067B38CF8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Mire kell figyelni az úttesten való közlekedéskor</a:t>
          </a:r>
          <a:endParaRPr lang="en-US" sz="2400" kern="1200" dirty="0"/>
        </a:p>
      </dsp:txBody>
      <dsp:txXfrm>
        <a:off x="0" y="1740641"/>
        <a:ext cx="10515600" cy="870055"/>
      </dsp:txXfrm>
    </dsp:sp>
    <dsp:sp modelId="{F03626A2-3ADA-4149-81DC-FF4D6382D61D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5">
            <a:hueOff val="310880"/>
            <a:satOff val="29621"/>
            <a:lumOff val="-12353"/>
            <a:alphaOff val="0"/>
          </a:schemeClr>
        </a:solidFill>
        <a:ln w="12700" cap="flat" cmpd="sng" algn="ctr">
          <a:solidFill>
            <a:schemeClr val="accent5">
              <a:hueOff val="310880"/>
              <a:satOff val="29621"/>
              <a:lumOff val="-1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48794-8F10-459E-97FE-20E8C7686075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Egy link beillesztése ami átvezet a jelenlegi kerékpározással kapcsolatos jogszabályokat tartalmazó oldalra</a:t>
          </a:r>
          <a:endParaRPr lang="en-US" sz="2400" kern="1200" dirty="0"/>
        </a:p>
      </dsp:txBody>
      <dsp:txXfrm>
        <a:off x="0" y="2610696"/>
        <a:ext cx="10515600" cy="870055"/>
      </dsp:txXfrm>
    </dsp:sp>
    <dsp:sp modelId="{1EAC7548-1E97-43D2-A813-C131339E5B07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5">
            <a:hueOff val="414507"/>
            <a:satOff val="39495"/>
            <a:lumOff val="-16471"/>
            <a:alphaOff val="0"/>
          </a:schemeClr>
        </a:solidFill>
        <a:ln w="12700" cap="flat" cmpd="sng" algn="ctr">
          <a:solidFill>
            <a:schemeClr val="accent5">
              <a:hueOff val="414507"/>
              <a:satOff val="39495"/>
              <a:lumOff val="-1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8F68C-0AC7-46C7-B7B4-43793EC3BC09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A kötelező dolgokon kívül, milyen felszerelést érdemes magunkkal vinni</a:t>
          </a:r>
          <a:endParaRPr lang="en-US" sz="2400" kern="1200" dirty="0"/>
        </a:p>
      </dsp:txBody>
      <dsp:txXfrm>
        <a:off x="0" y="3480751"/>
        <a:ext cx="10515600" cy="870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E8AB3-DF50-4890-B1F3-02FF8318F2A6}">
      <dsp:nvSpPr>
        <dsp:cNvPr id="0" name=""/>
        <dsp:cNvSpPr/>
      </dsp:nvSpPr>
      <dsp:spPr>
        <a:xfrm>
          <a:off x="0" y="2729"/>
          <a:ext cx="6245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E886E-87DF-42A8-A741-ECF6A2547420}">
      <dsp:nvSpPr>
        <dsp:cNvPr id="0" name=""/>
        <dsp:cNvSpPr/>
      </dsp:nvSpPr>
      <dsp:spPr>
        <a:xfrm>
          <a:off x="0" y="2729"/>
          <a:ext cx="6245265" cy="1861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/>
            <a:t>Átláthatóbb, könnyebben értelmezhető kód</a:t>
          </a:r>
          <a:endParaRPr lang="en-US" sz="2800" kern="1200" dirty="0"/>
        </a:p>
      </dsp:txBody>
      <dsp:txXfrm>
        <a:off x="0" y="2729"/>
        <a:ext cx="6245265" cy="1861296"/>
      </dsp:txXfrm>
    </dsp:sp>
    <dsp:sp modelId="{29D9C219-9D8E-430F-81AE-28063D8C8F8F}">
      <dsp:nvSpPr>
        <dsp:cNvPr id="0" name=""/>
        <dsp:cNvSpPr/>
      </dsp:nvSpPr>
      <dsp:spPr>
        <a:xfrm>
          <a:off x="0" y="1864025"/>
          <a:ext cx="6245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5710A-1E02-4B1B-A2D5-85F0FC027302}">
      <dsp:nvSpPr>
        <dsp:cNvPr id="0" name=""/>
        <dsp:cNvSpPr/>
      </dsp:nvSpPr>
      <dsp:spPr>
        <a:xfrm>
          <a:off x="0" y="1864025"/>
          <a:ext cx="6245265" cy="1861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/>
            <a:t>Amennyiben új tartalmat adunk hozzá a weboldalhoz, lehetséges, hogy elég használni egy már meglevő osztályt(</a:t>
          </a:r>
          <a:r>
            <a:rPr lang="hu-HU" sz="2800" kern="1200" dirty="0" err="1"/>
            <a:t>class</a:t>
          </a:r>
          <a:r>
            <a:rPr lang="hu-HU" sz="2800" kern="1200" dirty="0"/>
            <a:t>)</a:t>
          </a:r>
          <a:endParaRPr lang="en-US" sz="2800" kern="1200" dirty="0"/>
        </a:p>
      </dsp:txBody>
      <dsp:txXfrm>
        <a:off x="0" y="1864025"/>
        <a:ext cx="6245265" cy="1861296"/>
      </dsp:txXfrm>
    </dsp:sp>
    <dsp:sp modelId="{E27BB038-0DEB-4223-8F5B-44E9C05498BF}">
      <dsp:nvSpPr>
        <dsp:cNvPr id="0" name=""/>
        <dsp:cNvSpPr/>
      </dsp:nvSpPr>
      <dsp:spPr>
        <a:xfrm>
          <a:off x="0" y="3725321"/>
          <a:ext cx="6245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A7CB1-899D-48E5-BF42-EB59E9C41066}">
      <dsp:nvSpPr>
        <dsp:cNvPr id="0" name=""/>
        <dsp:cNvSpPr/>
      </dsp:nvSpPr>
      <dsp:spPr>
        <a:xfrm>
          <a:off x="0" y="3725321"/>
          <a:ext cx="6245265" cy="1861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/>
            <a:t>Könnyebb kommenteket hozzáfűzni a beállításokhoz</a:t>
          </a:r>
          <a:endParaRPr lang="en-US" sz="2800" kern="1200" dirty="0"/>
        </a:p>
      </dsp:txBody>
      <dsp:txXfrm>
        <a:off x="0" y="3725321"/>
        <a:ext cx="6245265" cy="1861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CBCC4-D8A0-4DD2-9E75-52E12EE78C62}" type="datetimeFigureOut">
              <a:rPr lang="hu-HU" smtClean="0"/>
              <a:t>2024. 11. 15.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D8749-23F4-4F04-9520-66FF668FC8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867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8749-23F4-4F04-9520-66FF668FC8A3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8875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49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35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2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50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73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09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2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09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2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52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0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7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D2E3266-EEC0-AD2D-EA96-654807BAC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3736429"/>
            <a:ext cx="6347918" cy="2397488"/>
          </a:xfrm>
        </p:spPr>
        <p:txBody>
          <a:bodyPr anchor="ctr">
            <a:normAutofit/>
          </a:bodyPr>
          <a:lstStyle/>
          <a:p>
            <a:r>
              <a:rPr lang="hu-HU" sz="6600">
                <a:solidFill>
                  <a:schemeClr val="bg1"/>
                </a:solidFill>
              </a:rPr>
              <a:t>Project feladat: B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93FDE0C-23FC-7D53-2178-936098C05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736429"/>
            <a:ext cx="3633923" cy="2397488"/>
          </a:xfrm>
        </p:spPr>
        <p:txBody>
          <a:bodyPr anchor="ctr">
            <a:norm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Készítette: Káldi Ármin</a:t>
            </a:r>
          </a:p>
          <a:p>
            <a:r>
              <a:rPr lang="hu-HU" sz="2000" dirty="0">
                <a:solidFill>
                  <a:schemeClr val="bg1"/>
                </a:solidFill>
              </a:rPr>
              <a:t>Csapattagok: </a:t>
            </a:r>
          </a:p>
          <a:p>
            <a:r>
              <a:rPr lang="hu-HU" sz="2000" dirty="0">
                <a:solidFill>
                  <a:schemeClr val="bg1"/>
                </a:solidFill>
              </a:rPr>
              <a:t>Fábián Barna</a:t>
            </a:r>
          </a:p>
          <a:p>
            <a:r>
              <a:rPr lang="hu-HU" sz="2000" dirty="0">
                <a:solidFill>
                  <a:schemeClr val="bg1"/>
                </a:solidFill>
              </a:rPr>
              <a:t>Szilágyi Dorottya</a:t>
            </a:r>
          </a:p>
        </p:txBody>
      </p:sp>
      <p:pic>
        <p:nvPicPr>
          <p:cNvPr id="4" name="Picture 3" descr="A képen diagram, szöveg, kör, tervezés látható&#10;&#10;Automatikusan generált leírás">
            <a:extLst>
              <a:ext uri="{FF2B5EF4-FFF2-40B4-BE49-F238E27FC236}">
                <a16:creationId xmlns:a16="http://schemas.microsoft.com/office/drawing/2014/main" id="{7BC95352-5DBD-0260-C076-70AA4DB04A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rcRect t="29880" b="40958"/>
          <a:stretch/>
        </p:blipFill>
        <p:spPr>
          <a:xfrm>
            <a:off x="20" y="808139"/>
            <a:ext cx="12191979" cy="25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1831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6EF234-1997-7970-4361-60E213A8C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AEEA9F4-B6C3-F458-1F01-1CB38C9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szöveget középre igazító osztály</a:t>
            </a:r>
          </a:p>
        </p:txBody>
      </p:sp>
      <p:sp>
        <p:nvSpPr>
          <p:cNvPr id="31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7C11537F-EF3B-3AA0-D234-16FA35D14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514" y="3111060"/>
            <a:ext cx="6048000" cy="166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9712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29B1D7A-E5EA-8AFE-EFFD-445A7005B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két nyíl beállítása</a:t>
            </a:r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B5B7DA7-0403-A39C-7C0F-96B61AA8F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5661" y="1659316"/>
            <a:ext cx="6048000" cy="4671733"/>
          </a:xfrm>
          <a:prstGeom prst="rect">
            <a:avLst/>
          </a:prstGeom>
        </p:spPr>
      </p:pic>
      <p:sp>
        <p:nvSpPr>
          <p:cNvPr id="18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9688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C3AC178-F632-E3A0-3CB8-37BA1A2A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Köszönöm</a:t>
            </a:r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72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figyelmet</a:t>
            </a:r>
            <a:endParaRPr lang="en-US" sz="72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890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D971D36-440C-0B4B-FCCB-8F0EBAA2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hu-HU" sz="7200" dirty="0">
                <a:solidFill>
                  <a:schemeClr val="bg1"/>
                </a:solidFill>
              </a:rPr>
              <a:t>Mi volt a feladat?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CFB9FA-8E3E-FE0F-8765-4D0F2FBDF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r>
              <a:rPr lang="hu-HU" sz="3200" dirty="0"/>
              <a:t>A weboldal átalakítása úgy, hogy </a:t>
            </a:r>
            <a:r>
              <a:rPr lang="hu-HU" sz="3200" b="1" dirty="0">
                <a:solidFill>
                  <a:srgbClr val="FF9933"/>
                </a:solidFill>
              </a:rPr>
              <a:t>HTML</a:t>
            </a:r>
            <a:r>
              <a:rPr lang="hu-HU" sz="3200" dirty="0"/>
              <a:t> formázások helyett, csatolt(linked) </a:t>
            </a:r>
            <a:r>
              <a:rPr lang="hu-HU" sz="3200" b="1" dirty="0">
                <a:solidFill>
                  <a:srgbClr val="0099FF"/>
                </a:solidFill>
              </a:rPr>
              <a:t>CSS</a:t>
            </a:r>
            <a:r>
              <a:rPr lang="hu-HU" sz="3200" dirty="0"/>
              <a:t>-el érjük el ugyan azt az eredményt.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231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2B6C380-36F9-1936-029F-CEE65BC7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4" y="501651"/>
            <a:ext cx="4434720" cy="1716255"/>
          </a:xfrm>
        </p:spPr>
        <p:txBody>
          <a:bodyPr anchor="b">
            <a:normAutofit/>
          </a:bodyPr>
          <a:lstStyle/>
          <a:p>
            <a:r>
              <a:rPr lang="hu-HU" sz="3800" dirty="0"/>
              <a:t>Hol volt célszerű osztály kijelölőt használni?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ABDEAA-B248-4182-B67C-A925338E7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7E81A6CA-653F-6933-2802-816106D34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10" y="953099"/>
            <a:ext cx="4281815" cy="164189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8FC17463-6B97-820E-22E0-AAAEA0937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51" y="4332530"/>
            <a:ext cx="4281815" cy="1473741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EF5D7A70-D5D2-D7F4-C2A0-2B92F7845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hu-HU" sz="3200" dirty="0"/>
              <a:t>A </a:t>
            </a:r>
            <a:r>
              <a:rPr lang="hu-HU" sz="3200" dirty="0">
                <a:solidFill>
                  <a:schemeClr val="accent6">
                    <a:lumMod val="75000"/>
                  </a:schemeClr>
                </a:solidFill>
              </a:rPr>
              <a:t>fejléc </a:t>
            </a:r>
            <a:r>
              <a:rPr lang="hu-HU" sz="3200" dirty="0"/>
              <a:t>beállításainál</a:t>
            </a:r>
          </a:p>
          <a:p>
            <a:r>
              <a:rPr lang="hu-HU" sz="3200" dirty="0"/>
              <a:t>A </a:t>
            </a:r>
            <a:r>
              <a:rPr lang="hu-HU" sz="3200" dirty="0">
                <a:solidFill>
                  <a:schemeClr val="accent6">
                    <a:lumMod val="75000"/>
                  </a:schemeClr>
                </a:solidFill>
              </a:rPr>
              <a:t>hol szabad és hol tilos</a:t>
            </a:r>
            <a:r>
              <a:rPr lang="hu-HU" sz="3200" dirty="0"/>
              <a:t> kerékpározni résznél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646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184F8BA-9939-D9D0-D7C9-E8E8AAF8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Továbbfejlesztési lehetőségek</a:t>
            </a:r>
          </a:p>
        </p:txBody>
      </p:sp>
      <p:sp>
        <p:nvSpPr>
          <p:cNvPr id="50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027906"/>
            <a:ext cx="340878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079B63F3-0227-DDC6-9B17-0B3D3DC07D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2376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4603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6BF5A3D-BCD2-D3EA-E0A3-CCF4219FE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hu-HU" sz="7200" dirty="0">
                <a:solidFill>
                  <a:schemeClr val="bg1"/>
                </a:solidFill>
              </a:rPr>
              <a:t>Ezen módszer előnyei</a:t>
            </a:r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F7C5B11D-F3CB-47EC-9AA4-28665E7B6E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271128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3791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7D9D1F7-D955-8710-B40A-11A642B6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</a:t>
            </a:r>
            <a:r>
              <a:rPr lang="en-US" sz="38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webolda</a:t>
            </a:r>
            <a:r>
              <a:rPr lang="hu-HU" sz="3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</a:t>
            </a:r>
            <a:r>
              <a:rPr lang="en-US" sz="3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hátérszínének</a:t>
            </a:r>
            <a:r>
              <a:rPr lang="en-US" sz="3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38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illetve</a:t>
            </a:r>
            <a:r>
              <a:rPr lang="en-US" sz="3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38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szöveg</a:t>
            </a:r>
            <a:r>
              <a:rPr lang="en-US" sz="3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és</a:t>
            </a:r>
            <a:r>
              <a:rPr lang="en-US" sz="3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38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linek</a:t>
            </a:r>
            <a:r>
              <a:rPr lang="en-US" sz="3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színének</a:t>
            </a:r>
            <a:r>
              <a:rPr lang="en-US" sz="3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beállítása</a:t>
            </a:r>
            <a:endParaRPr lang="en-US" sz="38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Tartalom helye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78F7E607-4B20-EE09-88CF-463F73CC2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2514" y="2673165"/>
            <a:ext cx="6048000" cy="2782080"/>
          </a:xfrm>
          <a:prstGeom prst="rect">
            <a:avLst/>
          </a:prstGeom>
        </p:spPr>
      </p:pic>
      <p:sp>
        <p:nvSpPr>
          <p:cNvPr id="18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7757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0233A78-9A4C-08FD-6944-A976C42A6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</a:t>
            </a:r>
            <a:r>
              <a:rPr lang="en-US" sz="50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weboldalt</a:t>
            </a:r>
            <a:r>
              <a:rPr lang="en-US" sz="5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alkotó</a:t>
            </a:r>
            <a:r>
              <a:rPr lang="en-US" sz="5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táblázat</a:t>
            </a:r>
            <a:r>
              <a:rPr lang="en-US" sz="5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beállításai</a:t>
            </a:r>
            <a:endParaRPr lang="en-US" sz="50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7689EFE6-684C-7CD7-E145-B9F3A28B5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8657" y="2673165"/>
            <a:ext cx="6048000" cy="2872800"/>
          </a:xfrm>
          <a:prstGeom prst="rect">
            <a:avLst/>
          </a:prstGeom>
        </p:spPr>
      </p:pic>
      <p:sp>
        <p:nvSpPr>
          <p:cNvPr id="18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067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CEE60B2-0B30-EAAC-52D8-4E374FC5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</a:t>
            </a:r>
            <a:r>
              <a:rPr lang="en-US" sz="36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fejléc</a:t>
            </a:r>
            <a:r>
              <a:rPr lang="en-US" sz="3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36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illetve</a:t>
            </a:r>
            <a:r>
              <a:rPr lang="en-US" sz="3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36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hol</a:t>
            </a:r>
            <a:r>
              <a:rPr lang="en-US" sz="3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szabad</a:t>
            </a:r>
            <a:r>
              <a:rPr lang="en-US" sz="3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és</a:t>
            </a:r>
            <a:r>
              <a:rPr lang="en-US" sz="3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hol</a:t>
            </a:r>
            <a:r>
              <a:rPr lang="en-US" sz="3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tilos</a:t>
            </a:r>
            <a:r>
              <a:rPr lang="en-US" sz="3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kerékpározni</a:t>
            </a:r>
            <a:r>
              <a:rPr lang="en-US" sz="3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rész</a:t>
            </a:r>
            <a:r>
              <a:rPr lang="en-US" sz="3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beállításai</a:t>
            </a:r>
            <a:endParaRPr lang="en-US" sz="36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A8A51697-065C-01CC-267F-2E4F9F73F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801" y="2532499"/>
            <a:ext cx="6048000" cy="293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3337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8B5341F-0AE6-49AA-1BF1-49A4218C8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550227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</a:t>
            </a:r>
            <a:r>
              <a:rPr lang="en-US" sz="36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felsorolások</a:t>
            </a:r>
            <a:r>
              <a:rPr lang="hu-HU" sz="36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</a:t>
            </a:r>
            <a:r>
              <a:rPr lang="hu-HU" sz="3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tartalmazó cella</a:t>
            </a:r>
            <a:r>
              <a:rPr lang="en-US" sz="3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beállításai</a:t>
            </a:r>
            <a:endParaRPr lang="en-US" sz="36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5D948D6F-D889-4E74-FB6D-000BFA8D8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5661" y="3200707"/>
            <a:ext cx="6048000" cy="1481759"/>
          </a:xfrm>
          <a:prstGeom prst="rect">
            <a:avLst/>
          </a:prstGeom>
        </p:spPr>
      </p:pic>
      <p:sp>
        <p:nvSpPr>
          <p:cNvPr id="31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8047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183</Words>
  <Application>Microsoft Office PowerPoint</Application>
  <PresentationFormat>Szélesvásznú</PresentationFormat>
  <Paragraphs>28</Paragraphs>
  <Slides>12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Aptos</vt:lpstr>
      <vt:lpstr>Arial</vt:lpstr>
      <vt:lpstr>Univers</vt:lpstr>
      <vt:lpstr>GradientVTI</vt:lpstr>
      <vt:lpstr>Project feladat: B</vt:lpstr>
      <vt:lpstr>Mi volt a feladat?</vt:lpstr>
      <vt:lpstr>Hol volt célszerű osztály kijelölőt használni?</vt:lpstr>
      <vt:lpstr>Továbbfejlesztési lehetőségek</vt:lpstr>
      <vt:lpstr>Ezen módszer előnyei</vt:lpstr>
      <vt:lpstr>A weboldal hátérszínének, illetve a szöveg és a linek színének beállítása</vt:lpstr>
      <vt:lpstr>A weboldalt alkotó táblázat beállításai</vt:lpstr>
      <vt:lpstr>A fejléc, illetve a hol szabad és hol tilos kerékpározni rész beállításai</vt:lpstr>
      <vt:lpstr>A felsorolásokat tartalmazó cella beállításai</vt:lpstr>
      <vt:lpstr>A szöveget középre igazító osztály</vt:lpstr>
      <vt:lpstr>A két nyíl beállítása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O365 felhasználó</cp:lastModifiedBy>
  <cp:revision>5</cp:revision>
  <dcterms:created xsi:type="dcterms:W3CDTF">2024-11-12T22:01:31Z</dcterms:created>
  <dcterms:modified xsi:type="dcterms:W3CDTF">2024-11-15T14:39:13Z</dcterms:modified>
</cp:coreProperties>
</file>