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  <p:sldId id="274" r:id="rId7"/>
    <p:sldId id="275" r:id="rId8"/>
    <p:sldId id="260" r:id="rId9"/>
    <p:sldId id="261" r:id="rId10"/>
    <p:sldId id="262" r:id="rId11"/>
    <p:sldId id="263" r:id="rId12"/>
    <p:sldId id="264" r:id="rId13"/>
    <p:sldId id="266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EA01-6967-4C9B-9324-7357670DECD6}" type="datetimeFigureOut">
              <a:rPr lang="zh-CN" altLang="en-US" smtClean="0"/>
              <a:t>2021-04-19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BD48-EEC5-4C85-AA60-52BB8EED56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EA01-6967-4C9B-9324-7357670DECD6}" type="datetimeFigureOut">
              <a:rPr lang="zh-CN" altLang="en-US" smtClean="0"/>
              <a:t>2021-04-19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BD48-EEC5-4C85-AA60-52BB8EED56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EA01-6967-4C9B-9324-7357670DECD6}" type="datetimeFigureOut">
              <a:rPr lang="zh-CN" altLang="en-US" smtClean="0"/>
              <a:t>2021-04-19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BD48-EEC5-4C85-AA60-52BB8EED56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EA01-6967-4C9B-9324-7357670DECD6}" type="datetimeFigureOut">
              <a:rPr lang="zh-CN" altLang="en-US" smtClean="0"/>
              <a:t>2021-04-19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BD48-EEC5-4C85-AA60-52BB8EED56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EA01-6967-4C9B-9324-7357670DECD6}" type="datetimeFigureOut">
              <a:rPr lang="zh-CN" altLang="en-US" smtClean="0"/>
              <a:t>2021-04-19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BD48-EEC5-4C85-AA60-52BB8EED56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EA01-6967-4C9B-9324-7357670DECD6}" type="datetimeFigureOut">
              <a:rPr lang="zh-CN" altLang="en-US" smtClean="0"/>
              <a:t>2021-04-19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BD48-EEC5-4C85-AA60-52BB8EED56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EA01-6967-4C9B-9324-7357670DECD6}" type="datetimeFigureOut">
              <a:rPr lang="zh-CN" altLang="en-US" smtClean="0"/>
              <a:t>2021-04-19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BD48-EEC5-4C85-AA60-52BB8EED56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EA01-6967-4C9B-9324-7357670DECD6}" type="datetimeFigureOut">
              <a:rPr lang="zh-CN" altLang="en-US" smtClean="0"/>
              <a:t>2021-04-19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BD48-EEC5-4C85-AA60-52BB8EED56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EA01-6967-4C9B-9324-7357670DECD6}" type="datetimeFigureOut">
              <a:rPr lang="zh-CN" altLang="en-US" smtClean="0"/>
              <a:t>2021-04-19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BD48-EEC5-4C85-AA60-52BB8EED56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EA01-6967-4C9B-9324-7357670DECD6}" type="datetimeFigureOut">
              <a:rPr lang="zh-CN" altLang="en-US" smtClean="0"/>
              <a:t>2021-04-19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BD48-EEC5-4C85-AA60-52BB8EED56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EA01-6967-4C9B-9324-7357670DECD6}" type="datetimeFigureOut">
              <a:rPr lang="zh-CN" altLang="en-US" smtClean="0"/>
              <a:t>2021-04-19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BD48-EEC5-4C85-AA60-52BB8EED56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FEA01-6967-4C9B-9324-7357670DECD6}" type="datetimeFigureOut">
              <a:rPr lang="zh-CN" altLang="en-US" smtClean="0"/>
              <a:t>2021-04-19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BD48-EEC5-4C85-AA60-52BB8EED56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8662" y="3143248"/>
            <a:ext cx="6529406" cy="2314590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dirty="0" smtClean="0"/>
              <a:t>Modern Fishing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200" dirty="0" smtClean="0"/>
              <a:t>Principles, Techniques &amp; Tools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 2: the invisibility curse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Certainly, you can make a curse on someone who is </a:t>
            </a:r>
            <a:r>
              <a:rPr lang="en-US" altLang="zh-CN" b="1" dirty="0" smtClean="0"/>
              <a:t>stopping</a:t>
            </a:r>
            <a:r>
              <a:rPr lang="en-US" altLang="zh-CN" dirty="0" smtClean="0"/>
              <a:t> you from FISHING.</a:t>
            </a:r>
          </a:p>
          <a:p>
            <a:r>
              <a:rPr lang="en-US" altLang="zh-CN" dirty="0" smtClean="0"/>
              <a:t>This curse is known as the </a:t>
            </a:r>
            <a:r>
              <a:rPr lang="en-US" altLang="zh-CN" i="1" dirty="0" smtClean="0"/>
              <a:t>invisibility curse.</a:t>
            </a:r>
          </a:p>
          <a:p>
            <a:r>
              <a:rPr lang="en-US" altLang="zh-CN" dirty="0" smtClean="0"/>
              <a:t>Such method is often used by FISHER_ itself.</a:t>
            </a:r>
          </a:p>
          <a:p>
            <a:r>
              <a:rPr lang="en-US" altLang="zh-CN" dirty="0" smtClean="0"/>
              <a:t>It cannot be used on </a:t>
            </a:r>
            <a:r>
              <a:rPr lang="en-US" altLang="zh-CN" dirty="0" smtClean="0"/>
              <a:t>Geography Classes</a:t>
            </a:r>
          </a:p>
          <a:p>
            <a:r>
              <a:rPr lang="en-US" altLang="zh-CN" dirty="0" smtClean="0"/>
              <a:t>This method is </a:t>
            </a:r>
            <a:r>
              <a:rPr lang="en-US" altLang="zh-CN" b="1" dirty="0" smtClean="0"/>
              <a:t>not</a:t>
            </a:r>
            <a:r>
              <a:rPr lang="en-US" altLang="zh-CN" dirty="0" smtClean="0"/>
              <a:t> practical for me.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 3: Analyze teacher’s route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 far as your teacher is not </a:t>
            </a:r>
            <a:r>
              <a:rPr lang="en-US" altLang="zh-CN" i="1" dirty="0" smtClean="0"/>
              <a:t>random walking</a:t>
            </a:r>
            <a:r>
              <a:rPr lang="en-US" altLang="zh-CN" dirty="0" smtClean="0"/>
              <a:t>. You will surely find a regular pattern that how your teacher moves. </a:t>
            </a:r>
          </a:p>
          <a:p>
            <a:r>
              <a:rPr lang="en-US" altLang="zh-CN" dirty="0" smtClean="0"/>
              <a:t>This is known as </a:t>
            </a:r>
            <a:r>
              <a:rPr lang="en-US" altLang="zh-CN" i="1" dirty="0" smtClean="0"/>
              <a:t>the Route Analyzing Technology</a:t>
            </a:r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57174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Let me show you our research: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Classroom</a:t>
            </a:r>
            <a:endParaRPr lang="zh-CN" altLang="en-US" dirty="0"/>
          </a:p>
        </p:txBody>
      </p:sp>
      <p:pic>
        <p:nvPicPr>
          <p:cNvPr id="2050" name="Picture 2" descr="D:\raw_classro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357298"/>
            <a:ext cx="7867706" cy="48526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 Class</a:t>
            </a:r>
            <a:endParaRPr lang="zh-CN" altLang="en-US" dirty="0"/>
          </a:p>
        </p:txBody>
      </p:sp>
      <p:pic>
        <p:nvPicPr>
          <p:cNvPr id="1026" name="Picture 2" descr="D:\math_cla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357298"/>
            <a:ext cx="7762928" cy="48637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English Class</a:t>
            </a:r>
            <a:endParaRPr lang="zh-CN" altLang="en-US" dirty="0"/>
          </a:p>
        </p:txBody>
      </p:sp>
      <p:pic>
        <p:nvPicPr>
          <p:cNvPr id="3075" name="Picture 3" descr="D:\english_cla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357298"/>
            <a:ext cx="8058150" cy="49219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Geography Class</a:t>
            </a:r>
            <a:endParaRPr lang="zh-CN" altLang="en-US" dirty="0"/>
          </a:p>
        </p:txBody>
      </p:sp>
      <p:pic>
        <p:nvPicPr>
          <p:cNvPr id="4098" name="Picture 2" descr="D:\geo_cla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357298"/>
            <a:ext cx="7743744" cy="47709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Art Class</a:t>
            </a:r>
            <a:endParaRPr lang="zh-CN" altLang="en-US" dirty="0"/>
          </a:p>
        </p:txBody>
      </p:sp>
      <p:pic>
        <p:nvPicPr>
          <p:cNvPr id="5122" name="Picture 2" descr="D:\art_cla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85860"/>
            <a:ext cx="8204338" cy="50564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Music Class</a:t>
            </a:r>
            <a:endParaRPr lang="zh-CN" altLang="en-US" dirty="0"/>
          </a:p>
        </p:txBody>
      </p:sp>
      <p:pic>
        <p:nvPicPr>
          <p:cNvPr id="6146" name="Picture 2" descr="D:\music_cla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357298"/>
            <a:ext cx="7902708" cy="48371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71462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How Chinese homework is checked?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List of 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Principles</a:t>
            </a:r>
          </a:p>
          <a:p>
            <a:r>
              <a:rPr lang="en-US" altLang="zh-CN" dirty="0"/>
              <a:t>4</a:t>
            </a:r>
            <a:r>
              <a:rPr lang="en-US" altLang="zh-CN" dirty="0" smtClean="0"/>
              <a:t> ways of fishing</a:t>
            </a:r>
          </a:p>
          <a:p>
            <a:r>
              <a:rPr lang="en-US" altLang="zh-CN" dirty="0" smtClean="0"/>
              <a:t>Commonly used tools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chinese_homework_check_rou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536" y="857232"/>
            <a:ext cx="8488508" cy="51272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 4: follow a </a:t>
            </a:r>
            <a:r>
              <a:rPr lang="en-US" altLang="zh-CN" b="1" dirty="0" smtClean="0"/>
              <a:t>real</a:t>
            </a:r>
            <a:r>
              <a:rPr lang="en-US" altLang="zh-CN" dirty="0" smtClean="0"/>
              <a:t> FISHER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you don’t think you have enough skill on FISHING, you can follow someone who has better skill.</a:t>
            </a:r>
          </a:p>
          <a:p>
            <a:r>
              <a:rPr lang="en-US" altLang="zh-CN" dirty="0" smtClean="0"/>
              <a:t>P.S. No. 34 is a really a good selection.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FISHING is not something requires a lot of tools. It usually only needs </a:t>
            </a:r>
            <a:r>
              <a:rPr lang="en-US" altLang="zh-CN" b="1" dirty="0" smtClean="0"/>
              <a:t>one of </a:t>
            </a:r>
            <a:r>
              <a:rPr lang="en-US" altLang="zh-CN" dirty="0" smtClean="0"/>
              <a:t>the follow: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 pen or pencil.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 book or a piece homework.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 empty paper.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 notebook for </a:t>
            </a:r>
            <a:r>
              <a:rPr lang="en-US" altLang="zh-CN" i="1" dirty="0" smtClean="0"/>
              <a:t>note faking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Death Warning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2357430"/>
            <a:ext cx="7929618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NEVER DO FISHING ON PHYSICS CLASSES! 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786" y="3143248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Or else you might be hit by the Moon.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857496"/>
            <a:ext cx="8229600" cy="1143000"/>
          </a:xfrm>
        </p:spPr>
        <p:txBody>
          <a:bodyPr/>
          <a:lstStyle/>
          <a:p>
            <a:r>
              <a:rPr lang="en-US" altLang="zh-CN" i="1" dirty="0" smtClean="0"/>
              <a:t>The end.</a:t>
            </a:r>
            <a:endParaRPr lang="zh-CN" altLang="en-US" i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The new FISHING organization is here!</a:t>
            </a:r>
            <a:endParaRPr lang="zh-CN" altLang="en-US" dirty="0"/>
          </a:p>
        </p:txBody>
      </p:sp>
      <p:pic>
        <p:nvPicPr>
          <p:cNvPr id="8194" name="Picture 2" descr="D:\fisher_ic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714488"/>
            <a:ext cx="3657601" cy="388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definition of Modern Fishing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Study what you want to study on classes or “fantastic” meetings &amp; lectures.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The fundamental principle of Fishing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Teachers haven’t got infinite eyes.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So teachers’ attention is limited.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So you can FISH whenever your teacher is not looking @ you.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1857364"/>
            <a:ext cx="8229600" cy="1143000"/>
          </a:xfrm>
        </p:spPr>
        <p:txBody>
          <a:bodyPr/>
          <a:lstStyle/>
          <a:p>
            <a:r>
              <a:rPr lang="en-US" altLang="zh-CN" dirty="0"/>
              <a:t>Teachers haven’t got infinite eyes</a:t>
            </a:r>
            <a:r>
              <a:rPr lang="en-US" altLang="zh-CN" dirty="0" smtClean="0"/>
              <a:t>.</a:t>
            </a: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143240" y="2857496"/>
            <a:ext cx="542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 smtClean="0"/>
              <a:t>----FISHER_’s first law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1857364"/>
            <a:ext cx="8229600" cy="1143000"/>
          </a:xfrm>
        </p:spPr>
        <p:txBody>
          <a:bodyPr/>
          <a:lstStyle/>
          <a:p>
            <a:pPr marL="514350" indent="-514350" algn="r"/>
            <a:r>
              <a:rPr lang="en-US" altLang="zh-CN" dirty="0"/>
              <a:t>T</a:t>
            </a:r>
            <a:r>
              <a:rPr lang="en-US" altLang="zh-CN" dirty="0" smtClean="0"/>
              <a:t>eachers’ attention is limited.</a:t>
            </a: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143240" y="2857496"/>
            <a:ext cx="542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 smtClean="0"/>
              <a:t>----FISHER_’s second law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1857364"/>
            <a:ext cx="8229600" cy="1143000"/>
          </a:xfrm>
        </p:spPr>
        <p:txBody>
          <a:bodyPr>
            <a:normAutofit fontScale="90000"/>
          </a:bodyPr>
          <a:lstStyle/>
          <a:p>
            <a:pPr marL="514350" indent="-514350" algn="r"/>
            <a:r>
              <a:rPr lang="en-US" altLang="zh-CN" dirty="0" smtClean="0"/>
              <a:t>So you can FISH whenever your teacher is not looking @ you.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43240" y="3000372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/>
              <a:t>----The Lemma of FISHER_’s second law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 different ways of FISHING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Method 1: note faking.</a:t>
            </a:r>
          </a:p>
          <a:p>
            <a:r>
              <a:rPr lang="en-US" altLang="zh-CN" dirty="0" smtClean="0"/>
              <a:t>Method 2: the invisibility curse.</a:t>
            </a:r>
          </a:p>
          <a:p>
            <a:r>
              <a:rPr lang="en-US" altLang="zh-CN" dirty="0" smtClean="0"/>
              <a:t>Method 3: Analyze teacher’s route.</a:t>
            </a:r>
          </a:p>
          <a:p>
            <a:r>
              <a:rPr lang="en-US" altLang="zh-CN" dirty="0" smtClean="0"/>
              <a:t>Method 4: follow a </a:t>
            </a:r>
            <a:r>
              <a:rPr lang="en-US" altLang="zh-CN" b="1" dirty="0" smtClean="0"/>
              <a:t>real</a:t>
            </a:r>
            <a:r>
              <a:rPr lang="en-US" altLang="zh-CN" dirty="0" smtClean="0"/>
              <a:t> FISHER.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 1: note faking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You can pretend to take notes while actually writing something other.</a:t>
            </a:r>
          </a:p>
          <a:p>
            <a:r>
              <a:rPr lang="en-US" altLang="zh-CN" dirty="0" smtClean="0"/>
              <a:t>This method is very suitable on the </a:t>
            </a:r>
            <a:r>
              <a:rPr lang="en-US" altLang="zh-CN" dirty="0"/>
              <a:t>G</a:t>
            </a:r>
            <a:r>
              <a:rPr lang="en-US" altLang="zh-CN" dirty="0" smtClean="0"/>
              <a:t>eography classes and this class.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402</Words>
  <Application>Microsoft Office PowerPoint</Application>
  <PresentationFormat>全屏显示(4:3)</PresentationFormat>
  <Paragraphs>56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Modern Fishing Principles, Techniques &amp; Tools </vt:lpstr>
      <vt:lpstr>List of contents</vt:lpstr>
      <vt:lpstr>The definition of Modern Fishing</vt:lpstr>
      <vt:lpstr>The fundamental principle of Fishing</vt:lpstr>
      <vt:lpstr>Teachers haven’t got infinite eyes.</vt:lpstr>
      <vt:lpstr>Teachers’ attention is limited.</vt:lpstr>
      <vt:lpstr>So you can FISH whenever your teacher is not looking @ you.</vt:lpstr>
      <vt:lpstr>4 different ways of FISHING </vt:lpstr>
      <vt:lpstr>Method 1: note faking</vt:lpstr>
      <vt:lpstr>Method 2: the invisibility curse</vt:lpstr>
      <vt:lpstr>Method 3: Analyze teacher’s route</vt:lpstr>
      <vt:lpstr>Let me show you our research:</vt:lpstr>
      <vt:lpstr>Classroom</vt:lpstr>
      <vt:lpstr>Math Class</vt:lpstr>
      <vt:lpstr>English Class</vt:lpstr>
      <vt:lpstr>Geography Class</vt:lpstr>
      <vt:lpstr>Art Class</vt:lpstr>
      <vt:lpstr>Music Class</vt:lpstr>
      <vt:lpstr>How Chinese homework is checked?</vt:lpstr>
      <vt:lpstr>幻灯片 20</vt:lpstr>
      <vt:lpstr>Method 4: follow a real FISHER</vt:lpstr>
      <vt:lpstr>Tools</vt:lpstr>
      <vt:lpstr>Death Warning</vt:lpstr>
      <vt:lpstr>The end.</vt:lpstr>
      <vt:lpstr>The new FISHING organization is here!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Fishing Principles, Techniques and Tools </dc:title>
  <dc:creator>admin</dc:creator>
  <cp:lastModifiedBy>admin</cp:lastModifiedBy>
  <cp:revision>77</cp:revision>
  <dcterms:created xsi:type="dcterms:W3CDTF">2021-04-19T08:49:42Z</dcterms:created>
  <dcterms:modified xsi:type="dcterms:W3CDTF">2021-04-19T10:24:46Z</dcterms:modified>
</cp:coreProperties>
</file>