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70" d="100"/>
          <a:sy n="70" d="100"/>
        </p:scale>
        <p:origin x="423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plan of starting Japanese restaurant in New York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 Carol</a:t>
            </a:r>
          </a:p>
          <a:p>
            <a:r>
              <a:rPr lang="en-US" dirty="0"/>
              <a:t>Apr 2021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C84F-3BB4-4698-8F0D-95C2A59C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34628-FFAC-46C2-A364-BE3EAAF1A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Global economic is badly harmed by COVID-19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wide adoption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of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vaccination is a sign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to revoke our business especially tourism and entertainment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 big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city like New York, let’s plan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hat restaurant has more potential to grow?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Would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Japanese restaurant have a competitive edge? When more people are looking for healthy and balanced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diets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Which location is more potential?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80525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31B2-21CD-45EF-A506-0639EF07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METHODOLOGY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6927-DF80-4F42-A9A3-08D08B7AB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information (neighborhoods and boroughs, latitudes, and longitudes) about New York City is collected from </a:t>
            </a:r>
            <a:r>
              <a:rPr lang="en-US" dirty="0">
                <a:hlinkClick r:id="rId2"/>
              </a:rPr>
              <a:t>https://cocl.us/new_york_dataset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FourSquare</a:t>
            </a:r>
            <a:r>
              <a:rPr lang="en-US" dirty="0"/>
              <a:t> API provides data about existing Japanese restaurant location and quality</a:t>
            </a:r>
          </a:p>
          <a:p>
            <a:endParaRPr lang="en-US" dirty="0"/>
          </a:p>
          <a:p>
            <a:r>
              <a:rPr lang="en-US" dirty="0"/>
              <a:t>From these two sources, comment the existing and potential growth of different areas</a:t>
            </a:r>
          </a:p>
          <a:p>
            <a:endParaRPr lang="en-US" dirty="0"/>
          </a:p>
          <a:p>
            <a:r>
              <a:rPr lang="en-US" dirty="0"/>
              <a:t>By sorting and visualization, recommend the best location of starting a new Japanese restaurant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37893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6723-9DBD-4004-B9DF-5239F79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KEY </a:t>
            </a:r>
            <a:r>
              <a:rPr lang="en-US" dirty="0"/>
              <a:t>FINDINGS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0B20-AFCD-4763-BA6B-771EB8187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2588" y="599767"/>
            <a:ext cx="6281873" cy="5248622"/>
          </a:xfrm>
        </p:spPr>
        <p:txBody>
          <a:bodyPr/>
          <a:lstStyle/>
          <a:p>
            <a:r>
              <a:rPr lang="en-US" dirty="0"/>
              <a:t>In term of neighborhoods, Queens has the most (80) whereas Manhattan has the least, only half of Queens (40)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39 Japanese restaurants are running currently, most are located in </a:t>
            </a:r>
            <a:r>
              <a:rPr lang="en-HK" dirty="0"/>
              <a:t>Manhattan (By borough); Murray Hill (By neighborhoods)</a:t>
            </a:r>
          </a:p>
          <a:p>
            <a:pPr marL="0" indent="0">
              <a:buNone/>
            </a:pPr>
            <a:endParaRPr lang="en-US" dirty="0"/>
          </a:p>
          <a:p>
            <a:endParaRPr lang="en-HK" dirty="0"/>
          </a:p>
          <a:p>
            <a:pPr marL="0" indent="0">
              <a:buNone/>
            </a:pPr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00BC5-E2BF-44F7-9CFE-125589716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294" y="1248451"/>
            <a:ext cx="4470399" cy="2284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50D885-1FE0-44C6-87B5-0FCA13985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050" y="4810474"/>
            <a:ext cx="3459099" cy="1837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2671B9-24D2-453C-87CE-593B3CD86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774" y="4781137"/>
            <a:ext cx="3579114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4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C76D-F6D2-4AF9-8A43-EF273CB7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B274-21C0-4964-A7EE-6C2AE393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59381"/>
            <a:ext cx="6281873" cy="5248622"/>
          </a:xfrm>
        </p:spPr>
        <p:txBody>
          <a:bodyPr/>
          <a:lstStyle/>
          <a:p>
            <a:r>
              <a:rPr lang="en-HK" dirty="0"/>
              <a:t>The average score of existing Japanese restaurant 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HK" dirty="0"/>
              <a:t>57 likes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HK" dirty="0"/>
              <a:t>8.2 rating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HK" dirty="0"/>
              <a:t>19 tips</a:t>
            </a:r>
          </a:p>
          <a:p>
            <a:pPr marL="800100" lvl="1" indent="-342900">
              <a:buFont typeface="+mj-lt"/>
              <a:buAutoNum type="arabicPeriod"/>
            </a:pPr>
            <a:endParaRPr lang="en-HK" dirty="0"/>
          </a:p>
          <a:p>
            <a:r>
              <a:rPr lang="en-HK" dirty="0"/>
              <a:t>The best performers are always in Brooklyn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HK" dirty="0"/>
              <a:t>899 likes for </a:t>
            </a:r>
            <a:r>
              <a:rPr lang="en-HK" b="1" dirty="0"/>
              <a:t>Samurai Mama </a:t>
            </a:r>
            <a:r>
              <a:rPr lang="en-HK" dirty="0"/>
              <a:t>@ Brooklyn (North Side)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HK" dirty="0"/>
              <a:t>247 tips for </a:t>
            </a:r>
            <a:r>
              <a:rPr lang="en-HK" b="1" dirty="0"/>
              <a:t>Samurai Mama </a:t>
            </a:r>
            <a:r>
              <a:rPr lang="en-HK" dirty="0"/>
              <a:t>@ Brooklyn (North Side)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HK" dirty="0"/>
              <a:t>9.3 rating for </a:t>
            </a:r>
            <a:r>
              <a:rPr lang="en-HK" b="1" dirty="0"/>
              <a:t>Kura</a:t>
            </a:r>
            <a:r>
              <a:rPr lang="en-HK" dirty="0"/>
              <a:t> @ Manhattan (East Village)</a:t>
            </a:r>
          </a:p>
          <a:p>
            <a:pPr marL="457200" lvl="1" indent="0">
              <a:buNone/>
            </a:pPr>
            <a:endParaRPr lang="en-HK" dirty="0"/>
          </a:p>
          <a:p>
            <a:endParaRPr lang="en-H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B01C2-5CEE-499D-920B-728B702F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864" y="4158181"/>
            <a:ext cx="4170813" cy="257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9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CD7-99D2-4F64-BC52-7600442D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6C1C1-387D-496B-8BFE-B4B509C22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209508"/>
            <a:ext cx="6281873" cy="5248622"/>
          </a:xfrm>
        </p:spPr>
        <p:txBody>
          <a:bodyPr/>
          <a:lstStyle/>
          <a:p>
            <a:r>
              <a:rPr lang="en-HK" dirty="0"/>
              <a:t>We only look at those having rating &gt;=9.0 as we plan to serve premium class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HK" dirty="0"/>
              <a:t>Brooklyn (Cobble Hill)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HK" dirty="0"/>
              <a:t>Manhattan (East Village)</a:t>
            </a:r>
          </a:p>
          <a:p>
            <a:pPr marL="800100" lvl="1" indent="-342900">
              <a:buFont typeface="+mj-lt"/>
              <a:buAutoNum type="arabicPeriod"/>
            </a:pPr>
            <a:endParaRPr lang="en-HK" dirty="0"/>
          </a:p>
          <a:p>
            <a:pPr marL="800100" lvl="1" indent="-342900">
              <a:buFont typeface="+mj-lt"/>
              <a:buAutoNum type="arabicPeriod"/>
            </a:pPr>
            <a:endParaRPr lang="en-HK" dirty="0"/>
          </a:p>
          <a:p>
            <a:pPr marL="800100" lvl="1" indent="-342900">
              <a:buFont typeface="+mj-lt"/>
              <a:buAutoNum type="arabicPeriod"/>
            </a:pPr>
            <a:endParaRPr lang="en-HK" dirty="0"/>
          </a:p>
          <a:p>
            <a:pPr marL="800100" lvl="1" indent="-342900">
              <a:buFont typeface="+mj-lt"/>
              <a:buAutoNum type="arabicPeriod"/>
            </a:pPr>
            <a:endParaRPr lang="en-HK" dirty="0"/>
          </a:p>
          <a:p>
            <a:pPr marL="800100" lvl="1" indent="-342900">
              <a:buFont typeface="+mj-lt"/>
              <a:buAutoNum type="arabicPeriod"/>
            </a:pPr>
            <a:endParaRPr lang="en-HK" dirty="0"/>
          </a:p>
          <a:p>
            <a:pPr marL="457200" lvl="1" indent="0">
              <a:buNone/>
            </a:pPr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0AB4F-C09B-4376-808F-080C3FF87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024" y="2568195"/>
            <a:ext cx="4649053" cy="232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0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87C1-C7AC-4018-AFC1-AE6DB1E0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A3D63-95A3-4E11-9ADE-935B077F9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Brooklyn </a:t>
            </a:r>
            <a:r>
              <a:rPr lang="en-US" dirty="0"/>
              <a:t>is recommended as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Getting multiple neighborhoods with average ratings exceeding 8.0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Having less amount of Japanese restaurants than Manhattan, making competition easier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Renting is cheaper than in Manhattan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45791692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tf16401370_wac</Template>
  <TotalTime>72</TotalTime>
  <Words>313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Helvetica Neue</vt:lpstr>
      <vt:lpstr>Arial</vt:lpstr>
      <vt:lpstr>Calibri Light</vt:lpstr>
      <vt:lpstr>Rockwell</vt:lpstr>
      <vt:lpstr>Wingdings</vt:lpstr>
      <vt:lpstr>Atlas</vt:lpstr>
      <vt:lpstr>Business plan of starting Japanese restaurant in New York</vt:lpstr>
      <vt:lpstr>BUSINESS PROBLEM</vt:lpstr>
      <vt:lpstr>METHODOLOGY</vt:lpstr>
      <vt:lpstr>KEY FINDINGS</vt:lpstr>
      <vt:lpstr>KEY FINDINGS</vt:lpstr>
      <vt:lpstr>KEY FINDINGS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 of starting Japanese restaurant in New York</dc:title>
  <dc:creator>Carol Li</dc:creator>
  <cp:lastModifiedBy>Carol Li</cp:lastModifiedBy>
  <cp:revision>6</cp:revision>
  <dcterms:created xsi:type="dcterms:W3CDTF">2021-04-10T23:00:18Z</dcterms:created>
  <dcterms:modified xsi:type="dcterms:W3CDTF">2021-04-11T00:12:27Z</dcterms:modified>
</cp:coreProperties>
</file>