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400" r:id="rId3"/>
    <p:sldId id="431" r:id="rId4"/>
    <p:sldId id="505" r:id="rId5"/>
    <p:sldId id="434" r:id="rId6"/>
    <p:sldId id="506" r:id="rId7"/>
    <p:sldId id="507" r:id="rId8"/>
    <p:sldId id="508" r:id="rId9"/>
    <p:sldId id="509" r:id="rId10"/>
    <p:sldId id="488" r:id="rId11"/>
    <p:sldId id="511" r:id="rId12"/>
    <p:sldId id="512" r:id="rId13"/>
    <p:sldId id="510" r:id="rId14"/>
    <p:sldId id="513" r:id="rId15"/>
    <p:sldId id="514" r:id="rId16"/>
    <p:sldId id="516" r:id="rId17"/>
    <p:sldId id="515" r:id="rId18"/>
    <p:sldId id="518" r:id="rId19"/>
    <p:sldId id="525" r:id="rId20"/>
    <p:sldId id="519" r:id="rId21"/>
    <p:sldId id="520" r:id="rId22"/>
    <p:sldId id="521" r:id="rId23"/>
    <p:sldId id="522" r:id="rId24"/>
    <p:sldId id="523" r:id="rId25"/>
    <p:sldId id="52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263" autoAdjust="0"/>
  </p:normalViewPr>
  <p:slideViewPr>
    <p:cSldViewPr>
      <p:cViewPr varScale="1">
        <p:scale>
          <a:sx n="65" d="100"/>
          <a:sy n="65" d="100"/>
        </p:scale>
        <p:origin x="1954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025BB-35D5-419D-8ED2-E5EDB67F143A}" type="datetimeFigureOut">
              <a:rPr lang="en-US" smtClean="0"/>
              <a:pPr/>
              <a:t>8/13/2019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CB54F-71BB-491D-A98F-DF04FDAAD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30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Egy</a:t>
            </a:r>
            <a:r>
              <a:rPr lang="en-US" dirty="0"/>
              <a:t> .props </a:t>
            </a:r>
            <a:r>
              <a:rPr lang="en-US" dirty="0" err="1"/>
              <a:t>fájl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, mint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konfigurációs</a:t>
            </a:r>
            <a:r>
              <a:rPr lang="en-US" dirty="0"/>
              <a:t> lap,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hierarchikusan</a:t>
            </a:r>
            <a:r>
              <a:rPr lang="en-US" dirty="0"/>
              <a:t> </a:t>
            </a:r>
            <a:r>
              <a:rPr lang="en-US" dirty="0" err="1"/>
              <a:t>használhatnak</a:t>
            </a:r>
            <a:r>
              <a:rPr lang="en-US" dirty="0"/>
              <a:t> a </a:t>
            </a:r>
            <a:r>
              <a:rPr lang="en-US" dirty="0" err="1"/>
              <a:t>projektek</a:t>
            </a:r>
            <a:r>
              <a:rPr lang="en-US" dirty="0"/>
              <a:t>. A ggl001-HelloTriangle </a:t>
            </a:r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például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Default.props</a:t>
            </a:r>
            <a:r>
              <a:rPr lang="en-US" dirty="0"/>
              <a:t> </a:t>
            </a:r>
            <a:r>
              <a:rPr lang="en-US" dirty="0" err="1"/>
              <a:t>fájlt</a:t>
            </a:r>
            <a:r>
              <a:rPr lang="en-US" dirty="0"/>
              <a:t> </a:t>
            </a:r>
            <a:r>
              <a:rPr lang="en-US" dirty="0" err="1"/>
              <a:t>használt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ugyanúgy</a:t>
            </a:r>
            <a:r>
              <a:rPr lang="en-US" dirty="0"/>
              <a:t> </a:t>
            </a:r>
            <a:r>
              <a:rPr lang="en-US" dirty="0" err="1"/>
              <a:t>kézzel</a:t>
            </a:r>
            <a:r>
              <a:rPr lang="en-US" dirty="0"/>
              <a:t> </a:t>
            </a:r>
            <a:r>
              <a:rPr lang="en-US" dirty="0" err="1"/>
              <a:t>lett</a:t>
            </a:r>
            <a:r>
              <a:rPr lang="en-US" dirty="0"/>
              <a:t> </a:t>
            </a:r>
            <a:r>
              <a:rPr lang="en-US" dirty="0" err="1"/>
              <a:t>létrehozva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beállítva</a:t>
            </a:r>
            <a:r>
              <a:rPr lang="en-US" dirty="0"/>
              <a:t>,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legfőképpen</a:t>
            </a:r>
            <a:r>
              <a:rPr lang="en-US" dirty="0"/>
              <a:t> a </a:t>
            </a:r>
            <a:r>
              <a:rPr lang="en-US" dirty="0" err="1"/>
              <a:t>fő</a:t>
            </a:r>
            <a:r>
              <a:rPr lang="en-US" dirty="0"/>
              <a:t> </a:t>
            </a:r>
            <a:r>
              <a:rPr lang="en-US" dirty="0" err="1"/>
              <a:t>könyvtárakat</a:t>
            </a:r>
            <a:r>
              <a:rPr lang="en-US" dirty="0"/>
              <a:t> </a:t>
            </a:r>
            <a:r>
              <a:rPr lang="en-US" dirty="0" err="1"/>
              <a:t>állítottuk</a:t>
            </a:r>
            <a:r>
              <a:rPr lang="en-US" dirty="0"/>
              <a:t> be, </a:t>
            </a:r>
            <a:r>
              <a:rPr lang="en-US" dirty="0" err="1"/>
              <a:t>hova</a:t>
            </a:r>
            <a:r>
              <a:rPr lang="en-US" dirty="0"/>
              <a:t> </a:t>
            </a:r>
            <a:r>
              <a:rPr lang="en-US" dirty="0" err="1"/>
              <a:t>buildeljen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, </a:t>
            </a:r>
            <a:r>
              <a:rPr lang="en-US" dirty="0" err="1"/>
              <a:t>hova</a:t>
            </a:r>
            <a:r>
              <a:rPr lang="en-US" dirty="0"/>
              <a:t> </a:t>
            </a:r>
            <a:r>
              <a:rPr lang="en-US" dirty="0" err="1"/>
              <a:t>tegye</a:t>
            </a:r>
            <a:r>
              <a:rPr lang="en-US" dirty="0"/>
              <a:t> a </a:t>
            </a:r>
            <a:r>
              <a:rPr lang="en-US" dirty="0" err="1"/>
              <a:t>köztes</a:t>
            </a:r>
            <a:r>
              <a:rPr lang="en-US" dirty="0"/>
              <a:t> .obj </a:t>
            </a:r>
            <a:r>
              <a:rPr lang="en-US" dirty="0" err="1"/>
              <a:t>fájlokat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ne </a:t>
            </a:r>
            <a:r>
              <a:rPr lang="en-US" dirty="0" err="1"/>
              <a:t>kelljen</a:t>
            </a:r>
            <a:r>
              <a:rPr lang="en-US" dirty="0"/>
              <a:t> </a:t>
            </a:r>
            <a:r>
              <a:rPr lang="en-US" dirty="0" err="1"/>
              <a:t>mindent</a:t>
            </a:r>
            <a:r>
              <a:rPr lang="en-US" dirty="0"/>
              <a:t> </a:t>
            </a:r>
            <a:r>
              <a:rPr lang="en-US" dirty="0" err="1"/>
              <a:t>újrafordítani</a:t>
            </a:r>
            <a:r>
              <a:rPr lang="en-US" dirty="0"/>
              <a:t> </a:t>
            </a:r>
            <a:r>
              <a:rPr lang="en-US" dirty="0" err="1"/>
              <a:t>mindig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err="1"/>
              <a:t>Ezeket</a:t>
            </a:r>
            <a:r>
              <a:rPr lang="en-US" dirty="0"/>
              <a:t> a .props </a:t>
            </a:r>
            <a:r>
              <a:rPr lang="en-US" dirty="0" err="1"/>
              <a:t>fájlokat</a:t>
            </a:r>
            <a:r>
              <a:rPr lang="en-US" dirty="0"/>
              <a:t> a View / Property Manager </a:t>
            </a:r>
            <a:r>
              <a:rPr lang="en-US" dirty="0" err="1"/>
              <a:t>ablakban</a:t>
            </a:r>
            <a:r>
              <a:rPr lang="en-US" dirty="0"/>
              <a:t> </a:t>
            </a:r>
            <a:r>
              <a:rPr lang="en-US" dirty="0" err="1"/>
              <a:t>tudod</a:t>
            </a:r>
            <a:r>
              <a:rPr lang="en-US" dirty="0"/>
              <a:t> </a:t>
            </a:r>
            <a:r>
              <a:rPr lang="en-US" dirty="0" err="1"/>
              <a:t>böngészni</a:t>
            </a:r>
            <a:r>
              <a:rPr lang="en-US" dirty="0"/>
              <a:t>. Visual Studio 2019 </a:t>
            </a:r>
            <a:r>
              <a:rPr lang="en-US" dirty="0" err="1"/>
              <a:t>alatt</a:t>
            </a:r>
            <a:r>
              <a:rPr lang="en-US" dirty="0"/>
              <a:t> el van </a:t>
            </a:r>
            <a:r>
              <a:rPr lang="en-US" dirty="0" err="1"/>
              <a:t>dugva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Other Windows </a:t>
            </a:r>
            <a:r>
              <a:rPr lang="en-US" dirty="0" err="1"/>
              <a:t>alá</a:t>
            </a:r>
            <a:r>
              <a:rPr lang="en-US" dirty="0"/>
              <a:t> a view </a:t>
            </a:r>
            <a:r>
              <a:rPr lang="en-US" dirty="0" err="1"/>
              <a:t>menün</a:t>
            </a:r>
            <a:r>
              <a:rPr lang="en-US" dirty="0"/>
              <a:t> </a:t>
            </a:r>
            <a:r>
              <a:rPr lang="en-US" dirty="0" err="1"/>
              <a:t>belül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Ha </a:t>
            </a:r>
            <a:r>
              <a:rPr lang="en-US" dirty="0" err="1"/>
              <a:t>lenyitsz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projektet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látod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különböző</a:t>
            </a:r>
            <a:r>
              <a:rPr lang="en-US" dirty="0"/>
              <a:t> </a:t>
            </a:r>
            <a:r>
              <a:rPr lang="en-US" dirty="0" err="1"/>
              <a:t>verziókhoz</a:t>
            </a:r>
            <a:r>
              <a:rPr lang="en-US" dirty="0"/>
              <a:t> </a:t>
            </a:r>
            <a:r>
              <a:rPr lang="en-US" dirty="0" err="1"/>
              <a:t>különböző</a:t>
            </a:r>
            <a:r>
              <a:rPr lang="en-US" dirty="0"/>
              <a:t> .props </a:t>
            </a:r>
            <a:r>
              <a:rPr lang="en-US" dirty="0" err="1"/>
              <a:t>fájlok</a:t>
            </a:r>
            <a:r>
              <a:rPr lang="en-US" dirty="0"/>
              <a:t> </a:t>
            </a:r>
            <a:r>
              <a:rPr lang="en-US" dirty="0" err="1"/>
              <a:t>tartozhatnának</a:t>
            </a:r>
            <a:r>
              <a:rPr lang="en-US" dirty="0"/>
              <a:t>, </a:t>
            </a:r>
            <a:r>
              <a:rPr lang="en-US" dirty="0" err="1"/>
              <a:t>azonban</a:t>
            </a:r>
            <a:r>
              <a:rPr lang="en-US" dirty="0"/>
              <a:t> a </a:t>
            </a:r>
            <a:r>
              <a:rPr lang="en-US" dirty="0" err="1"/>
              <a:t>solutionből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lett</a:t>
            </a:r>
            <a:r>
              <a:rPr lang="en-US" dirty="0"/>
              <a:t> </a:t>
            </a:r>
            <a:r>
              <a:rPr lang="en-US" dirty="0" err="1"/>
              <a:t>törölve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egyéb</a:t>
            </a:r>
            <a:r>
              <a:rPr lang="en-US" dirty="0"/>
              <a:t> </a:t>
            </a:r>
            <a:r>
              <a:rPr lang="en-US" dirty="0" err="1"/>
              <a:t>konfiguráció</a:t>
            </a:r>
            <a:r>
              <a:rPr lang="en-US" dirty="0"/>
              <a:t>, </a:t>
            </a:r>
            <a:r>
              <a:rPr lang="en-US" dirty="0" err="1"/>
              <a:t>csak</a:t>
            </a:r>
            <a:r>
              <a:rPr lang="en-US" dirty="0"/>
              <a:t> a 64 bites Debug </a:t>
            </a:r>
            <a:r>
              <a:rPr lang="en-US" dirty="0" err="1"/>
              <a:t>verzió</a:t>
            </a:r>
            <a:r>
              <a:rPr lang="en-US" dirty="0"/>
              <a:t> </a:t>
            </a:r>
            <a:r>
              <a:rPr lang="en-US" dirty="0" err="1"/>
              <a:t>maradt</a:t>
            </a:r>
            <a:r>
              <a:rPr lang="en-US" dirty="0"/>
              <a:t>. Ha </a:t>
            </a:r>
            <a:r>
              <a:rPr lang="en-US" dirty="0" err="1"/>
              <a:t>azt</a:t>
            </a:r>
            <a:r>
              <a:rPr lang="en-US" dirty="0"/>
              <a:t> a </a:t>
            </a:r>
            <a:r>
              <a:rPr lang="en-US" dirty="0" err="1"/>
              <a:t>mappát</a:t>
            </a:r>
            <a:r>
              <a:rPr lang="en-US" dirty="0"/>
              <a:t> </a:t>
            </a:r>
            <a:r>
              <a:rPr lang="en-US" dirty="0" err="1"/>
              <a:t>lenyitod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látod</a:t>
            </a:r>
            <a:r>
              <a:rPr lang="en-US" dirty="0"/>
              <a:t> a </a:t>
            </a:r>
            <a:r>
              <a:rPr lang="en-US" dirty="0" err="1"/>
              <a:t>hierarchiát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öröklik</a:t>
            </a:r>
            <a:r>
              <a:rPr lang="en-US" dirty="0"/>
              <a:t> a </a:t>
            </a:r>
            <a:r>
              <a:rPr lang="en-US" dirty="0" err="1"/>
              <a:t>konfigurációs</a:t>
            </a:r>
            <a:r>
              <a:rPr lang="en-US" dirty="0"/>
              <a:t> </a:t>
            </a:r>
            <a:r>
              <a:rPr lang="en-US" dirty="0" err="1"/>
              <a:t>lapok</a:t>
            </a:r>
            <a:r>
              <a:rPr lang="en-US" dirty="0"/>
              <a:t> </a:t>
            </a:r>
            <a:r>
              <a:rPr lang="en-US" dirty="0" err="1"/>
              <a:t>egymást</a:t>
            </a:r>
            <a:r>
              <a:rPr lang="en-US" dirty="0"/>
              <a:t>. Minden </a:t>
            </a:r>
            <a:r>
              <a:rPr lang="en-US" dirty="0" err="1"/>
              <a:t>lapnak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értéke</a:t>
            </a:r>
            <a:r>
              <a:rPr lang="en-US" dirty="0"/>
              <a:t> </a:t>
            </a:r>
            <a:r>
              <a:rPr lang="en-US" dirty="0" err="1"/>
              <a:t>két</a:t>
            </a:r>
            <a:r>
              <a:rPr lang="en-US" dirty="0"/>
              <a:t> </a:t>
            </a:r>
            <a:r>
              <a:rPr lang="en-US" dirty="0" err="1"/>
              <a:t>félét</a:t>
            </a:r>
            <a:r>
              <a:rPr lang="en-US" dirty="0"/>
              <a:t> </a:t>
            </a:r>
            <a:r>
              <a:rPr lang="en-US" dirty="0" err="1"/>
              <a:t>csinálhat</a:t>
            </a:r>
            <a:r>
              <a:rPr lang="en-US" dirty="0"/>
              <a:t>, </a:t>
            </a:r>
            <a:r>
              <a:rPr lang="en-US" dirty="0" err="1"/>
              <a:t>kiegészíti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előző</a:t>
            </a:r>
            <a:r>
              <a:rPr lang="en-US" dirty="0"/>
              <a:t> </a:t>
            </a:r>
            <a:r>
              <a:rPr lang="en-US" dirty="0" err="1"/>
              <a:t>értéket</a:t>
            </a:r>
            <a:r>
              <a:rPr lang="en-US" dirty="0"/>
              <a:t>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felülírja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. 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bár</a:t>
            </a:r>
            <a:r>
              <a:rPr lang="en-US" dirty="0"/>
              <a:t> </a:t>
            </a:r>
            <a:r>
              <a:rPr lang="en-US" dirty="0" err="1"/>
              <a:t>pepecs</a:t>
            </a:r>
            <a:r>
              <a:rPr lang="en-US" dirty="0"/>
              <a:t> </a:t>
            </a:r>
            <a:r>
              <a:rPr lang="en-US" dirty="0" err="1"/>
              <a:t>munka</a:t>
            </a:r>
            <a:r>
              <a:rPr lang="en-US" dirty="0"/>
              <a:t>, de </a:t>
            </a:r>
            <a:r>
              <a:rPr lang="en-US" dirty="0" err="1"/>
              <a:t>meglehet</a:t>
            </a:r>
            <a:r>
              <a:rPr lang="en-US" dirty="0"/>
              <a:t> </a:t>
            </a:r>
            <a:r>
              <a:rPr lang="en-US" dirty="0" err="1"/>
              <a:t>oldani</a:t>
            </a:r>
            <a:r>
              <a:rPr lang="en-US" dirty="0"/>
              <a:t> a </a:t>
            </a:r>
            <a:r>
              <a:rPr lang="en-US" dirty="0" err="1"/>
              <a:t>legtöbb</a:t>
            </a:r>
            <a:r>
              <a:rPr lang="en-US" dirty="0"/>
              <a:t> </a:t>
            </a:r>
            <a:r>
              <a:rPr lang="en-US" dirty="0" err="1"/>
              <a:t>konfigurációs</a:t>
            </a:r>
            <a:r>
              <a:rPr lang="en-US" dirty="0"/>
              <a:t> </a:t>
            </a:r>
            <a:r>
              <a:rPr lang="en-US" dirty="0" err="1"/>
              <a:t>problémát</a:t>
            </a:r>
            <a:r>
              <a:rPr lang="en-US" dirty="0"/>
              <a:t> </a:t>
            </a:r>
            <a:r>
              <a:rPr lang="en-US" dirty="0" err="1"/>
              <a:t>ezzel</a:t>
            </a:r>
            <a:r>
              <a:rPr lang="en-US" dirty="0"/>
              <a:t>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194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oldottuk</a:t>
            </a:r>
            <a:r>
              <a:rPr lang="en-US" dirty="0"/>
              <a:t> meg a </a:t>
            </a:r>
            <a:r>
              <a:rPr lang="en-US" dirty="0" err="1"/>
              <a:t>különböző</a:t>
            </a:r>
            <a:r>
              <a:rPr lang="en-US" dirty="0"/>
              <a:t> </a:t>
            </a:r>
            <a:r>
              <a:rPr lang="en-US" dirty="0" err="1"/>
              <a:t>rootsignatureök</a:t>
            </a:r>
            <a:r>
              <a:rPr lang="en-US" dirty="0"/>
              <a:t> </a:t>
            </a:r>
            <a:r>
              <a:rPr lang="en-US" dirty="0" err="1"/>
              <a:t>definícióját</a:t>
            </a:r>
            <a:r>
              <a:rPr lang="en-US" dirty="0"/>
              <a:t>. A </a:t>
            </a:r>
            <a:r>
              <a:rPr lang="en-US" dirty="0" err="1"/>
              <a:t>fordítás</a:t>
            </a:r>
            <a:r>
              <a:rPr lang="en-US" dirty="0"/>
              <a:t> </a:t>
            </a:r>
            <a:r>
              <a:rPr lang="en-US" dirty="0" err="1"/>
              <a:t>annyiban</a:t>
            </a:r>
            <a:r>
              <a:rPr lang="en-US" dirty="0"/>
              <a:t> </a:t>
            </a:r>
            <a:r>
              <a:rPr lang="en-US" dirty="0" err="1"/>
              <a:t>változik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VERTEX SHADER-</a:t>
            </a:r>
            <a:r>
              <a:rPr lang="en-US" dirty="0" err="1"/>
              <a:t>ből</a:t>
            </a:r>
            <a:r>
              <a:rPr lang="en-US" dirty="0"/>
              <a:t> </a:t>
            </a:r>
            <a:r>
              <a:rPr lang="en-US" dirty="0" err="1"/>
              <a:t>fogja</a:t>
            </a:r>
            <a:r>
              <a:rPr lang="en-US" dirty="0"/>
              <a:t> </a:t>
            </a:r>
            <a:r>
              <a:rPr lang="en-US" dirty="0" err="1"/>
              <a:t>lefordítani</a:t>
            </a:r>
            <a:r>
              <a:rPr lang="en-US" dirty="0"/>
              <a:t> a root signature-t.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azért</a:t>
            </a:r>
            <a:r>
              <a:rPr lang="en-US" dirty="0"/>
              <a:t> </a:t>
            </a:r>
            <a:r>
              <a:rPr lang="en-US" dirty="0" err="1"/>
              <a:t>fontos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a </a:t>
            </a:r>
            <a:r>
              <a:rPr lang="en-US" dirty="0" err="1"/>
              <a:t>fordítás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BLOB-</a:t>
            </a:r>
            <a:r>
              <a:rPr lang="en-US" dirty="0" err="1"/>
              <a:t>ot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átadni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tartalmazza</a:t>
            </a:r>
            <a:r>
              <a:rPr lang="en-US" dirty="0"/>
              <a:t> a </a:t>
            </a:r>
            <a:r>
              <a:rPr lang="en-US" dirty="0" err="1"/>
              <a:t>RootSignature</a:t>
            </a:r>
            <a:r>
              <a:rPr lang="en-US" dirty="0"/>
              <a:t> </a:t>
            </a:r>
            <a:r>
              <a:rPr lang="en-US" dirty="0" err="1"/>
              <a:t>deklarációt</a:t>
            </a:r>
            <a:r>
              <a:rPr lang="en-US" dirty="0"/>
              <a:t>. A </a:t>
            </a:r>
            <a:r>
              <a:rPr lang="en-US" dirty="0" err="1"/>
              <a:t>konvenció</a:t>
            </a:r>
            <a:r>
              <a:rPr lang="en-US" dirty="0"/>
              <a:t> </a:t>
            </a:r>
            <a:r>
              <a:rPr lang="en-US" dirty="0" err="1"/>
              <a:t>azonban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Pixel Shader is </a:t>
            </a:r>
            <a:r>
              <a:rPr lang="en-US" dirty="0" err="1"/>
              <a:t>lehetőleg</a:t>
            </a:r>
            <a:r>
              <a:rPr lang="en-US" dirty="0"/>
              <a:t> </a:t>
            </a:r>
            <a:r>
              <a:rPr lang="en-US" dirty="0" err="1"/>
              <a:t>ugyanazt</a:t>
            </a:r>
            <a:r>
              <a:rPr lang="en-US" dirty="0"/>
              <a:t> a </a:t>
            </a:r>
            <a:r>
              <a:rPr lang="en-US" dirty="0" err="1"/>
              <a:t>RootSignature</a:t>
            </a:r>
            <a:r>
              <a:rPr lang="en-US" dirty="0"/>
              <a:t>-t </a:t>
            </a:r>
            <a:r>
              <a:rPr lang="en-US" dirty="0" err="1"/>
              <a:t>használja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két</a:t>
            </a:r>
            <a:r>
              <a:rPr lang="en-US" dirty="0"/>
              <a:t> root signature </a:t>
            </a:r>
            <a:r>
              <a:rPr lang="en-US" dirty="0" err="1"/>
              <a:t>között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constant buffer view a </a:t>
            </a:r>
            <a:r>
              <a:rPr lang="en-US" dirty="0" err="1"/>
              <a:t>különbség</a:t>
            </a:r>
            <a:r>
              <a:rPr lang="en-US" dirty="0"/>
              <a:t> </a:t>
            </a:r>
            <a:r>
              <a:rPr lang="en-US" dirty="0" err="1"/>
              <a:t>amely</a:t>
            </a:r>
            <a:r>
              <a:rPr lang="en-US" dirty="0"/>
              <a:t> a b0 </a:t>
            </a:r>
            <a:r>
              <a:rPr lang="en-US" dirty="0" err="1"/>
              <a:t>regiszteren</a:t>
            </a:r>
            <a:r>
              <a:rPr lang="en-US" dirty="0"/>
              <a:t> van.</a:t>
            </a:r>
          </a:p>
          <a:p>
            <a:endParaRPr lang="en-US" dirty="0"/>
          </a:p>
          <a:p>
            <a:r>
              <a:rPr lang="en-US" dirty="0" err="1"/>
              <a:t>Regiszter</a:t>
            </a:r>
            <a:r>
              <a:rPr lang="en-US" dirty="0"/>
              <a:t> </a:t>
            </a:r>
            <a:r>
              <a:rPr lang="en-US" dirty="0" err="1"/>
              <a:t>elnevezések</a:t>
            </a:r>
            <a:r>
              <a:rPr lang="en-US" dirty="0"/>
              <a:t>:</a:t>
            </a:r>
          </a:p>
          <a:p>
            <a:r>
              <a:rPr lang="en-US" dirty="0"/>
              <a:t>B: buffer</a:t>
            </a:r>
          </a:p>
          <a:p>
            <a:r>
              <a:rPr lang="en-US" dirty="0"/>
              <a:t>T: texture</a:t>
            </a:r>
          </a:p>
          <a:p>
            <a:r>
              <a:rPr lang="en-US" dirty="0"/>
              <a:t>S: sampler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13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a </a:t>
            </a:r>
            <a:r>
              <a:rPr lang="en-US" dirty="0" err="1"/>
              <a:t>legelső</a:t>
            </a:r>
            <a:r>
              <a:rPr lang="en-US" dirty="0"/>
              <a:t> </a:t>
            </a:r>
            <a:r>
              <a:rPr lang="en-US" dirty="0" err="1"/>
              <a:t>játékobjektumra</a:t>
            </a:r>
            <a:r>
              <a:rPr lang="en-US" dirty="0"/>
              <a:t> </a:t>
            </a:r>
            <a:r>
              <a:rPr lang="en-US" dirty="0" err="1"/>
              <a:t>emlékeztető</a:t>
            </a:r>
            <a:r>
              <a:rPr lang="en-US" dirty="0"/>
              <a:t> </a:t>
            </a:r>
            <a:r>
              <a:rPr lang="en-US" dirty="0" err="1"/>
              <a:t>osztályunk</a:t>
            </a:r>
            <a:r>
              <a:rPr lang="en-US" dirty="0"/>
              <a:t>, </a:t>
            </a:r>
            <a:r>
              <a:rPr lang="en-US" dirty="0" err="1"/>
              <a:t>amelynek</a:t>
            </a:r>
            <a:r>
              <a:rPr lang="en-US" dirty="0"/>
              <a:t> </a:t>
            </a:r>
            <a:r>
              <a:rPr lang="en-US" dirty="0" err="1"/>
              <a:t>látható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interfésze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Update: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frissíteni</a:t>
            </a:r>
            <a:r>
              <a:rPr lang="en-US" dirty="0"/>
              <a:t> a </a:t>
            </a:r>
            <a:r>
              <a:rPr lang="en-US" dirty="0" err="1"/>
              <a:t>játékobjektumot</a:t>
            </a:r>
            <a:endParaRPr lang="en-US" dirty="0"/>
          </a:p>
          <a:p>
            <a:r>
              <a:rPr lang="en-US" dirty="0"/>
              <a:t>Draw: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adjuk</a:t>
            </a:r>
            <a:r>
              <a:rPr lang="en-US" dirty="0"/>
              <a:t> meg,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hogyan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kirajzolni</a:t>
            </a:r>
            <a:endParaRPr lang="en-US" dirty="0"/>
          </a:p>
          <a:p>
            <a:r>
              <a:rPr lang="en-US" dirty="0" err="1"/>
              <a:t>CreateResources</a:t>
            </a:r>
            <a:r>
              <a:rPr lang="en-US" dirty="0"/>
              <a:t>: </a:t>
            </a:r>
            <a:r>
              <a:rPr lang="en-US" dirty="0" err="1"/>
              <a:t>inicializáció</a:t>
            </a:r>
            <a:r>
              <a:rPr lang="en-US" dirty="0"/>
              <a:t>, </a:t>
            </a:r>
            <a:r>
              <a:rPr lang="en-US" dirty="0" err="1"/>
              <a:t>később</a:t>
            </a:r>
            <a:r>
              <a:rPr lang="en-US" dirty="0"/>
              <a:t>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szervezni</a:t>
            </a:r>
            <a:r>
              <a:rPr lang="en-US" dirty="0"/>
              <a:t> </a:t>
            </a:r>
            <a:r>
              <a:rPr lang="en-US" dirty="0" err="1"/>
              <a:t>innen</a:t>
            </a:r>
            <a:r>
              <a:rPr lang="en-US" dirty="0"/>
              <a:t>, </a:t>
            </a:r>
            <a:r>
              <a:rPr lang="en-US" dirty="0" err="1"/>
              <a:t>azonban</a:t>
            </a:r>
            <a:r>
              <a:rPr lang="en-US" dirty="0"/>
              <a:t> most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egyszerűség</a:t>
            </a:r>
            <a:r>
              <a:rPr lang="en-US" dirty="0"/>
              <a:t> </a:t>
            </a:r>
            <a:r>
              <a:rPr lang="en-US" dirty="0" err="1"/>
              <a:t>miatt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36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mesh,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ténylegesen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rajzolni</a:t>
            </a:r>
            <a:r>
              <a:rPr lang="en-US" dirty="0"/>
              <a:t> (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shadedmesh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geometry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material-</a:t>
            </a:r>
            <a:r>
              <a:rPr lang="en-US" dirty="0" err="1"/>
              <a:t>ból</a:t>
            </a:r>
            <a:r>
              <a:rPr lang="en-US" dirty="0"/>
              <a:t> </a:t>
            </a:r>
            <a:r>
              <a:rPr lang="en-US" dirty="0" err="1"/>
              <a:t>áll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néhány</a:t>
            </a:r>
            <a:r>
              <a:rPr lang="en-US" dirty="0"/>
              <a:t> </a:t>
            </a:r>
            <a:r>
              <a:rPr lang="en-US" dirty="0" err="1"/>
              <a:t>diával</a:t>
            </a:r>
            <a:r>
              <a:rPr lang="en-US" dirty="0"/>
              <a:t> </a:t>
            </a:r>
            <a:r>
              <a:rPr lang="en-US" dirty="0" err="1"/>
              <a:t>ezelőtt</a:t>
            </a:r>
            <a:r>
              <a:rPr lang="en-US" dirty="0"/>
              <a:t> </a:t>
            </a:r>
            <a:r>
              <a:rPr lang="en-US" dirty="0" err="1"/>
              <a:t>létrehozott</a:t>
            </a:r>
            <a:r>
              <a:rPr lang="en-US" dirty="0"/>
              <a:t> </a:t>
            </a:r>
            <a:r>
              <a:rPr lang="en-US" dirty="0" err="1"/>
              <a:t>PerObjectCb</a:t>
            </a:r>
            <a:r>
              <a:rPr lang="en-US" dirty="0"/>
              <a:t>, a </a:t>
            </a:r>
            <a:r>
              <a:rPr lang="en-US" dirty="0" err="1"/>
              <a:t>tényleges</a:t>
            </a:r>
            <a:r>
              <a:rPr lang="en-US" dirty="0"/>
              <a:t> </a:t>
            </a:r>
            <a:r>
              <a:rPr lang="en-US" dirty="0" err="1"/>
              <a:t>reprezentációja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konstans</a:t>
            </a:r>
            <a:r>
              <a:rPr lang="en-US" dirty="0"/>
              <a:t> buffer </a:t>
            </a:r>
            <a:r>
              <a:rPr lang="en-US" dirty="0" err="1"/>
              <a:t>tartalmának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constantBuffer</a:t>
            </a:r>
            <a:r>
              <a:rPr lang="en-US" dirty="0"/>
              <a:t>: A DirectX12-es </a:t>
            </a:r>
            <a:r>
              <a:rPr lang="en-US" dirty="0" err="1"/>
              <a:t>erőforrás</a:t>
            </a:r>
            <a:r>
              <a:rPr lang="en-US" dirty="0"/>
              <a:t> pointer</a:t>
            </a:r>
          </a:p>
          <a:p>
            <a:endParaRPr lang="en-US" dirty="0"/>
          </a:p>
          <a:p>
            <a:r>
              <a:rPr lang="en-US" dirty="0"/>
              <a:t>UINT8* </a:t>
            </a:r>
            <a:r>
              <a:rPr lang="en-US" dirty="0" err="1"/>
              <a:t>mappedPtr</a:t>
            </a:r>
            <a:r>
              <a:rPr lang="en-US" dirty="0"/>
              <a:t>: ide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feltölteni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adatokat</a:t>
            </a:r>
            <a:r>
              <a:rPr lang="en-US" dirty="0"/>
              <a:t> </a:t>
            </a:r>
            <a:r>
              <a:rPr lang="en-US" dirty="0" err="1"/>
              <a:t>memcpy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segítségével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79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inicializáljuk</a:t>
            </a:r>
            <a:r>
              <a:rPr lang="en-US" dirty="0"/>
              <a:t> a </a:t>
            </a:r>
            <a:r>
              <a:rPr lang="en-US" dirty="0" err="1"/>
              <a:t>directX</a:t>
            </a:r>
            <a:r>
              <a:rPr lang="en-US" dirty="0"/>
              <a:t>-es </a:t>
            </a:r>
            <a:r>
              <a:rPr lang="en-US" dirty="0" err="1"/>
              <a:t>erőforrást</a:t>
            </a:r>
            <a:r>
              <a:rPr lang="en-US" dirty="0"/>
              <a:t>, </a:t>
            </a:r>
            <a:r>
              <a:rPr lang="en-US" dirty="0" err="1"/>
              <a:t>létrehozunk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committedresources</a:t>
            </a:r>
            <a:r>
              <a:rPr lang="en-US" dirty="0"/>
              <a:t>-t,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végig</a:t>
            </a:r>
            <a:r>
              <a:rPr lang="en-US" dirty="0"/>
              <a:t> D3D12_RESOURCE_STATE_GENERIC_READ </a:t>
            </a:r>
            <a:r>
              <a:rPr lang="en-US" dirty="0" err="1"/>
              <a:t>állapotban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,</a:t>
            </a:r>
          </a:p>
          <a:p>
            <a:r>
              <a:rPr lang="en-US" dirty="0"/>
              <a:t>A </a:t>
            </a:r>
            <a:r>
              <a:rPr lang="en-US" dirty="0" err="1"/>
              <a:t>konstans</a:t>
            </a:r>
            <a:r>
              <a:rPr lang="en-US" dirty="0"/>
              <a:t> </a:t>
            </a:r>
            <a:r>
              <a:rPr lang="en-US" dirty="0" err="1"/>
              <a:t>buffereknek</a:t>
            </a:r>
            <a:r>
              <a:rPr lang="en-US" dirty="0"/>
              <a:t> </a:t>
            </a:r>
            <a:r>
              <a:rPr lang="en-US" dirty="0" err="1"/>
              <a:t>foglalt</a:t>
            </a:r>
            <a:r>
              <a:rPr lang="en-US" dirty="0"/>
              <a:t> </a:t>
            </a:r>
            <a:r>
              <a:rPr lang="en-US" dirty="0" err="1"/>
              <a:t>erőforrásnak</a:t>
            </a:r>
            <a:r>
              <a:rPr lang="en-US" dirty="0"/>
              <a:t> a </a:t>
            </a:r>
            <a:r>
              <a:rPr lang="en-US" dirty="0" err="1"/>
              <a:t>mérete</a:t>
            </a:r>
            <a:r>
              <a:rPr lang="en-US" dirty="0"/>
              <a:t> 256-nak a </a:t>
            </a:r>
            <a:r>
              <a:rPr lang="en-US" dirty="0" err="1"/>
              <a:t>többszöröse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legyen</a:t>
            </a:r>
            <a:r>
              <a:rPr lang="en-US" dirty="0"/>
              <a:t>. </a:t>
            </a:r>
            <a:r>
              <a:rPr lang="en-US" dirty="0" err="1"/>
              <a:t>Ehhez</a:t>
            </a:r>
            <a:r>
              <a:rPr lang="en-US" dirty="0"/>
              <a:t> van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segédfüggvény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Egg::Utility::Align256. </a:t>
            </a:r>
            <a:r>
              <a:rPr lang="en-US" dirty="0" err="1"/>
              <a:t>Konstans</a:t>
            </a:r>
            <a:r>
              <a:rPr lang="en-US" dirty="0"/>
              <a:t> </a:t>
            </a:r>
            <a:r>
              <a:rPr lang="en-US" dirty="0" err="1"/>
              <a:t>buffereket</a:t>
            </a:r>
            <a:r>
              <a:rPr lang="en-US" dirty="0"/>
              <a:t> </a:t>
            </a:r>
            <a:r>
              <a:rPr lang="en-US" dirty="0" err="1"/>
              <a:t>ugyanis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ekkora</a:t>
            </a:r>
            <a:r>
              <a:rPr lang="en-US" dirty="0"/>
              <a:t> </a:t>
            </a:r>
            <a:r>
              <a:rPr lang="en-US" dirty="0" err="1"/>
              <a:t>alignmenttel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létrehozni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rámappeljük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pointerre</a:t>
            </a:r>
            <a:r>
              <a:rPr lang="en-US" dirty="0"/>
              <a:t>, de </a:t>
            </a:r>
            <a:r>
              <a:rPr lang="en-US" dirty="0" err="1"/>
              <a:t>fontos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Unmap-eljük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végig</a:t>
            </a:r>
            <a:r>
              <a:rPr lang="en-US" dirty="0"/>
              <a:t> </a:t>
            </a:r>
            <a:r>
              <a:rPr lang="en-US" dirty="0" err="1"/>
              <a:t>mappelve</a:t>
            </a:r>
            <a:r>
              <a:rPr lang="en-US" dirty="0"/>
              <a:t> </a:t>
            </a:r>
            <a:r>
              <a:rPr lang="en-US" dirty="0" err="1"/>
              <a:t>marad</a:t>
            </a:r>
            <a:r>
              <a:rPr lang="en-US" dirty="0"/>
              <a:t>.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annyit</a:t>
            </a:r>
            <a:r>
              <a:rPr lang="en-US" dirty="0"/>
              <a:t> </a:t>
            </a:r>
            <a:r>
              <a:rPr lang="en-US" dirty="0" err="1"/>
              <a:t>jelent</a:t>
            </a:r>
            <a:r>
              <a:rPr lang="en-US" dirty="0"/>
              <a:t>, ha </a:t>
            </a:r>
            <a:r>
              <a:rPr lang="en-US" dirty="0" err="1"/>
              <a:t>memcpy</a:t>
            </a:r>
            <a:r>
              <a:rPr lang="en-US" dirty="0"/>
              <a:t>-vel </a:t>
            </a:r>
            <a:r>
              <a:rPr lang="en-US" dirty="0" err="1"/>
              <a:t>írunk</a:t>
            </a:r>
            <a:r>
              <a:rPr lang="en-US" dirty="0"/>
              <a:t> </a:t>
            </a:r>
            <a:r>
              <a:rPr lang="en-US" dirty="0" err="1"/>
              <a:t>bele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felmásolódik</a:t>
            </a:r>
            <a:r>
              <a:rPr lang="en-US" dirty="0"/>
              <a:t> a GPU-ra.</a:t>
            </a:r>
          </a:p>
          <a:p>
            <a:endParaRPr lang="en-US" dirty="0"/>
          </a:p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fontos</a:t>
            </a:r>
            <a:r>
              <a:rPr lang="en-US" dirty="0"/>
              <a:t> </a:t>
            </a:r>
            <a:r>
              <a:rPr lang="en-US" dirty="0" err="1"/>
              <a:t>megjegyezni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memóriakezelésre</a:t>
            </a:r>
            <a:r>
              <a:rPr lang="en-US" dirty="0"/>
              <a:t> </a:t>
            </a:r>
            <a:r>
              <a:rPr lang="en-US" dirty="0" err="1"/>
              <a:t>rengeteg</a:t>
            </a:r>
            <a:r>
              <a:rPr lang="en-US" dirty="0"/>
              <a:t> </a:t>
            </a:r>
            <a:r>
              <a:rPr lang="en-US" dirty="0" err="1"/>
              <a:t>különböző</a:t>
            </a:r>
            <a:r>
              <a:rPr lang="en-US" dirty="0"/>
              <a:t> </a:t>
            </a:r>
            <a:r>
              <a:rPr lang="en-US" dirty="0" err="1"/>
              <a:t>eszköze</a:t>
            </a:r>
            <a:r>
              <a:rPr lang="en-US" dirty="0"/>
              <a:t> van a </a:t>
            </a:r>
            <a:r>
              <a:rPr lang="en-US" dirty="0" err="1"/>
              <a:t>fejlesztőnek</a:t>
            </a:r>
            <a:r>
              <a:rPr lang="en-US" dirty="0"/>
              <a:t>. Mi </a:t>
            </a:r>
            <a:r>
              <a:rPr lang="en-US" dirty="0" err="1"/>
              <a:t>idő</a:t>
            </a:r>
            <a:r>
              <a:rPr lang="en-US" dirty="0"/>
              <a:t> </a:t>
            </a:r>
            <a:r>
              <a:rPr lang="en-US" dirty="0" err="1"/>
              <a:t>hiányában</a:t>
            </a:r>
            <a:r>
              <a:rPr lang="en-US" dirty="0"/>
              <a:t> </a:t>
            </a:r>
            <a:r>
              <a:rPr lang="en-US" dirty="0" err="1"/>
              <a:t>mindig</a:t>
            </a:r>
            <a:r>
              <a:rPr lang="en-US" dirty="0"/>
              <a:t> a </a:t>
            </a:r>
            <a:r>
              <a:rPr lang="en-US" dirty="0" err="1"/>
              <a:t>legrövidebbet</a:t>
            </a:r>
            <a:r>
              <a:rPr lang="en-US" dirty="0"/>
              <a:t> / </a:t>
            </a:r>
            <a:r>
              <a:rPr lang="en-US" dirty="0" err="1"/>
              <a:t>legegyszer</a:t>
            </a:r>
            <a:r>
              <a:rPr lang="hu-HU" dirty="0"/>
              <a:t>ű</a:t>
            </a:r>
            <a:r>
              <a:rPr lang="en-US" dirty="0" err="1"/>
              <a:t>bbet</a:t>
            </a:r>
            <a:r>
              <a:rPr lang="en-US" dirty="0"/>
              <a:t> </a:t>
            </a:r>
            <a:r>
              <a:rPr lang="en-US" dirty="0" err="1"/>
              <a:t>választjuk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általában</a:t>
            </a:r>
            <a:r>
              <a:rPr lang="en-US" dirty="0"/>
              <a:t> a </a:t>
            </a:r>
            <a:r>
              <a:rPr lang="en-US" dirty="0" err="1"/>
              <a:t>sebesség</a:t>
            </a:r>
            <a:r>
              <a:rPr lang="en-US" dirty="0"/>
              <a:t> </a:t>
            </a:r>
            <a:r>
              <a:rPr lang="en-US" dirty="0" err="1"/>
              <a:t>rovására</a:t>
            </a:r>
            <a:r>
              <a:rPr lang="en-US" dirty="0"/>
              <a:t> </a:t>
            </a:r>
            <a:r>
              <a:rPr lang="en-US" dirty="0" err="1"/>
              <a:t>megy</a:t>
            </a:r>
            <a:r>
              <a:rPr lang="en-US" dirty="0"/>
              <a:t> (</a:t>
            </a:r>
            <a:r>
              <a:rPr lang="en-US" dirty="0" err="1"/>
              <a:t>ami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érdekel</a:t>
            </a:r>
            <a:r>
              <a:rPr lang="en-US" dirty="0"/>
              <a:t> </a:t>
            </a:r>
            <a:r>
              <a:rPr lang="en-US" dirty="0" err="1"/>
              <a:t>minket</a:t>
            </a:r>
            <a:r>
              <a:rPr lang="en-US" dirty="0"/>
              <a:t> </a:t>
            </a:r>
            <a:r>
              <a:rPr lang="en-US" dirty="0" err="1"/>
              <a:t>ekkora</a:t>
            </a:r>
            <a:r>
              <a:rPr lang="en-US" dirty="0"/>
              <a:t> </a:t>
            </a:r>
            <a:r>
              <a:rPr lang="en-US" dirty="0" err="1"/>
              <a:t>kis</a:t>
            </a:r>
            <a:r>
              <a:rPr lang="en-US" dirty="0"/>
              <a:t> </a:t>
            </a:r>
            <a:r>
              <a:rPr lang="en-US" dirty="0" err="1"/>
              <a:t>projektekben</a:t>
            </a:r>
            <a:r>
              <a:rPr lang="en-US" dirty="0"/>
              <a:t>). Ha </a:t>
            </a:r>
            <a:r>
              <a:rPr lang="en-US" dirty="0" err="1"/>
              <a:t>viszont</a:t>
            </a:r>
            <a:r>
              <a:rPr lang="en-US" dirty="0"/>
              <a:t> </a:t>
            </a:r>
            <a:r>
              <a:rPr lang="en-US" dirty="0" err="1"/>
              <a:t>szeretnéd</a:t>
            </a:r>
            <a:r>
              <a:rPr lang="en-US" dirty="0"/>
              <a:t> </a:t>
            </a:r>
            <a:r>
              <a:rPr lang="en-US" dirty="0" err="1"/>
              <a:t>beleásni</a:t>
            </a:r>
            <a:r>
              <a:rPr lang="en-US" dirty="0"/>
              <a:t> </a:t>
            </a:r>
            <a:r>
              <a:rPr lang="en-US" dirty="0" err="1"/>
              <a:t>magad</a:t>
            </a:r>
            <a:r>
              <a:rPr lang="en-US" dirty="0"/>
              <a:t> </a:t>
            </a:r>
            <a:r>
              <a:rPr lang="en-US" dirty="0" err="1"/>
              <a:t>ilyesmibe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erre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külön</a:t>
            </a:r>
            <a:r>
              <a:rPr lang="en-US" dirty="0"/>
              <a:t> </a:t>
            </a:r>
            <a:r>
              <a:rPr lang="en-US" dirty="0" err="1"/>
              <a:t>házifeladat</a:t>
            </a:r>
            <a:r>
              <a:rPr lang="en-US" dirty="0"/>
              <a:t> </a:t>
            </a:r>
            <a:r>
              <a:rPr lang="en-US" dirty="0" err="1"/>
              <a:t>téma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025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Draw </a:t>
            </a:r>
            <a:r>
              <a:rPr lang="en-US" dirty="0" err="1"/>
              <a:t>metódusban</a:t>
            </a:r>
            <a:r>
              <a:rPr lang="en-US" dirty="0"/>
              <a:t> a </a:t>
            </a:r>
            <a:r>
              <a:rPr lang="en-US" dirty="0" err="1"/>
              <a:t>következők</a:t>
            </a:r>
            <a:r>
              <a:rPr lang="en-US" dirty="0"/>
              <a:t> </a:t>
            </a:r>
            <a:r>
              <a:rPr lang="en-US" dirty="0" err="1"/>
              <a:t>történnek</a:t>
            </a:r>
            <a:r>
              <a:rPr lang="en-US" dirty="0"/>
              <a:t>: 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shadedMesh-nek</a:t>
            </a:r>
            <a:r>
              <a:rPr lang="en-US" dirty="0"/>
              <a:t> </a:t>
            </a:r>
            <a:r>
              <a:rPr lang="en-US" dirty="0" err="1"/>
              <a:t>beállítjuk</a:t>
            </a:r>
            <a:r>
              <a:rPr lang="en-US" dirty="0"/>
              <a:t> a pipeline state-</a:t>
            </a:r>
            <a:r>
              <a:rPr lang="en-US" dirty="0" err="1"/>
              <a:t>jét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a shaded </a:t>
            </a:r>
            <a:r>
              <a:rPr lang="en-US" dirty="0" err="1"/>
              <a:t>meshben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PSO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aktív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Memcpy</a:t>
            </a:r>
            <a:r>
              <a:rPr lang="en-US" dirty="0"/>
              <a:t>: </a:t>
            </a:r>
            <a:r>
              <a:rPr lang="en-US" dirty="0" err="1"/>
              <a:t>szinkron</a:t>
            </a:r>
            <a:r>
              <a:rPr lang="en-US" dirty="0"/>
              <a:t> </a:t>
            </a:r>
            <a:r>
              <a:rPr lang="en-US" dirty="0" err="1"/>
              <a:t>hívás</a:t>
            </a:r>
            <a:r>
              <a:rPr lang="en-US" dirty="0"/>
              <a:t>,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Execute </a:t>
            </a:r>
            <a:r>
              <a:rPr lang="en-US" dirty="0" err="1"/>
              <a:t>hívás</a:t>
            </a:r>
            <a:r>
              <a:rPr lang="en-US" dirty="0"/>
              <a:t> </a:t>
            </a:r>
            <a:r>
              <a:rPr lang="en-US" dirty="0" err="1"/>
              <a:t>előtt</a:t>
            </a:r>
            <a:r>
              <a:rPr lang="en-US" dirty="0"/>
              <a:t> </a:t>
            </a:r>
            <a:r>
              <a:rPr lang="en-US" dirty="0" err="1"/>
              <a:t>feltöltjük</a:t>
            </a:r>
            <a:r>
              <a:rPr lang="en-US" dirty="0"/>
              <a:t> a constant buffer </a:t>
            </a:r>
            <a:r>
              <a:rPr lang="en-US" dirty="0" err="1"/>
              <a:t>tartalmát</a:t>
            </a:r>
            <a:r>
              <a:rPr lang="en-US" dirty="0"/>
              <a:t>. Az,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szinkron</a:t>
            </a:r>
            <a:r>
              <a:rPr lang="en-US" dirty="0"/>
              <a:t>, a </a:t>
            </a:r>
            <a:r>
              <a:rPr lang="en-US" dirty="0" err="1"/>
              <a:t>commandList</a:t>
            </a:r>
            <a:r>
              <a:rPr lang="en-US" dirty="0"/>
              <a:t> </a:t>
            </a:r>
            <a:r>
              <a:rPr lang="en-US" dirty="0" err="1"/>
              <a:t>dolgok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aszinkronok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ok </a:t>
            </a:r>
            <a:r>
              <a:rPr lang="en-US" dirty="0" err="1"/>
              <a:t>arra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muszáj</a:t>
            </a:r>
            <a:r>
              <a:rPr lang="en-US" dirty="0"/>
              <a:t> N </a:t>
            </a:r>
            <a:r>
              <a:rPr lang="en-US" dirty="0" err="1"/>
              <a:t>objektumhoz</a:t>
            </a:r>
            <a:r>
              <a:rPr lang="en-US" dirty="0"/>
              <a:t> N </a:t>
            </a:r>
            <a:r>
              <a:rPr lang="en-US" dirty="0" err="1"/>
              <a:t>darab</a:t>
            </a:r>
            <a:r>
              <a:rPr lang="en-US" dirty="0"/>
              <a:t> </a:t>
            </a:r>
            <a:r>
              <a:rPr lang="en-US" dirty="0" err="1"/>
              <a:t>konstans</a:t>
            </a:r>
            <a:r>
              <a:rPr lang="en-US" dirty="0"/>
              <a:t> </a:t>
            </a:r>
            <a:r>
              <a:rPr lang="en-US" dirty="0" err="1"/>
              <a:t>buffert</a:t>
            </a:r>
            <a:r>
              <a:rPr lang="en-US" dirty="0"/>
              <a:t> </a:t>
            </a:r>
            <a:r>
              <a:rPr lang="en-US" dirty="0" err="1"/>
              <a:t>foglalnunk</a:t>
            </a:r>
            <a:r>
              <a:rPr lang="en-US" dirty="0"/>
              <a:t>. 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SetGraphicsRootConstantBufferView</a:t>
            </a:r>
            <a:r>
              <a:rPr lang="en-US" dirty="0"/>
              <a:t>(0, …): </a:t>
            </a:r>
            <a:r>
              <a:rPr lang="en-US" dirty="0" err="1"/>
              <a:t>bekötjük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rajzolás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a </a:t>
            </a:r>
            <a:r>
              <a:rPr lang="en-US" dirty="0" err="1"/>
              <a:t>RootSignatureben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0. </a:t>
            </a:r>
            <a:r>
              <a:rPr lang="en-US" dirty="0" err="1"/>
              <a:t>parameterre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legyen</a:t>
            </a:r>
            <a:r>
              <a:rPr lang="en-US" dirty="0"/>
              <a:t> </a:t>
            </a:r>
            <a:r>
              <a:rPr lang="en-US" dirty="0" err="1"/>
              <a:t>rákötve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dirty="0"/>
              <a:t>Draw: a shaded mesh </a:t>
            </a:r>
            <a:r>
              <a:rPr lang="en-US" dirty="0" err="1"/>
              <a:t>kirajzolja</a:t>
            </a:r>
            <a:r>
              <a:rPr lang="en-US" dirty="0"/>
              <a:t> </a:t>
            </a:r>
            <a:r>
              <a:rPr lang="en-US" dirty="0" err="1"/>
              <a:t>magát</a:t>
            </a:r>
            <a:r>
              <a:rPr lang="en-US" dirty="0"/>
              <a:t>. </a:t>
            </a:r>
            <a:r>
              <a:rPr lang="en-US" dirty="0" err="1"/>
              <a:t>Vagyis</a:t>
            </a:r>
            <a:r>
              <a:rPr lang="en-US" dirty="0"/>
              <a:t> </a:t>
            </a:r>
            <a:r>
              <a:rPr lang="en-US" dirty="0" err="1"/>
              <a:t>precízebben</a:t>
            </a:r>
            <a:r>
              <a:rPr lang="en-US" dirty="0"/>
              <a:t>: </a:t>
            </a:r>
            <a:r>
              <a:rPr lang="en-US" dirty="0" err="1"/>
              <a:t>helyesen</a:t>
            </a:r>
            <a:r>
              <a:rPr lang="en-US" dirty="0"/>
              <a:t> </a:t>
            </a:r>
            <a:r>
              <a:rPr lang="en-US" dirty="0" err="1"/>
              <a:t>feltölti</a:t>
            </a:r>
            <a:r>
              <a:rPr lang="en-US" dirty="0"/>
              <a:t> a </a:t>
            </a:r>
            <a:r>
              <a:rPr lang="en-US" dirty="0" err="1"/>
              <a:t>commandList</a:t>
            </a:r>
            <a:r>
              <a:rPr lang="en-US" dirty="0"/>
              <a:t>-et,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futtatáskor</a:t>
            </a:r>
            <a:r>
              <a:rPr lang="en-US" dirty="0"/>
              <a:t> </a:t>
            </a:r>
            <a:r>
              <a:rPr lang="en-US" dirty="0" err="1"/>
              <a:t>ténylegesen</a:t>
            </a:r>
            <a:r>
              <a:rPr lang="en-US" dirty="0"/>
              <a:t> </a:t>
            </a:r>
            <a:r>
              <a:rPr lang="en-US" dirty="0" err="1"/>
              <a:t>kirajzolódjon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C++ </a:t>
            </a:r>
            <a:r>
              <a:rPr lang="en-US" dirty="0" err="1"/>
              <a:t>apróság</a:t>
            </a:r>
            <a:r>
              <a:rPr lang="en-US" dirty="0"/>
              <a:t>: </a:t>
            </a:r>
            <a:r>
              <a:rPr lang="en-US" dirty="0" err="1"/>
              <a:t>itt</a:t>
            </a:r>
            <a:r>
              <a:rPr lang="en-US" dirty="0"/>
              <a:t> is </a:t>
            </a:r>
            <a:r>
              <a:rPr lang="en-US" dirty="0" err="1"/>
              <a:t>nyers</a:t>
            </a:r>
            <a:r>
              <a:rPr lang="en-US" dirty="0"/>
              <a:t> </a:t>
            </a:r>
            <a:r>
              <a:rPr lang="en-US" dirty="0" err="1"/>
              <a:t>pointert</a:t>
            </a:r>
            <a:r>
              <a:rPr lang="en-US" dirty="0"/>
              <a:t> </a:t>
            </a:r>
            <a:r>
              <a:rPr lang="en-US" dirty="0" err="1"/>
              <a:t>vesz</a:t>
            </a:r>
            <a:r>
              <a:rPr lang="en-US" dirty="0"/>
              <a:t> </a:t>
            </a:r>
            <a:r>
              <a:rPr lang="en-US" dirty="0" err="1"/>
              <a:t>át</a:t>
            </a:r>
            <a:r>
              <a:rPr lang="en-US" dirty="0"/>
              <a:t> a </a:t>
            </a:r>
            <a:r>
              <a:rPr lang="en-US" dirty="0" err="1"/>
              <a:t>függvény</a:t>
            </a:r>
            <a:r>
              <a:rPr lang="en-US" dirty="0"/>
              <a:t>, </a:t>
            </a:r>
            <a:r>
              <a:rPr lang="en-US" dirty="0" err="1"/>
              <a:t>jelezve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szól</a:t>
            </a:r>
            <a:r>
              <a:rPr lang="en-US" dirty="0"/>
              <a:t> </a:t>
            </a:r>
            <a:r>
              <a:rPr lang="en-US" dirty="0" err="1"/>
              <a:t>bele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objektum</a:t>
            </a:r>
            <a:r>
              <a:rPr lang="en-US" dirty="0"/>
              <a:t> </a:t>
            </a:r>
            <a:r>
              <a:rPr lang="en-US" dirty="0" err="1"/>
              <a:t>élettartamába</a:t>
            </a:r>
            <a:r>
              <a:rPr lang="en-US" dirty="0"/>
              <a:t>,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használja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601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betöltjük</a:t>
            </a:r>
            <a:r>
              <a:rPr lang="en-US" dirty="0"/>
              <a:t> a </a:t>
            </a:r>
            <a:r>
              <a:rPr lang="en-US" dirty="0" err="1"/>
              <a:t>shadereinket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létrehozzuk</a:t>
            </a:r>
            <a:r>
              <a:rPr lang="en-US" dirty="0"/>
              <a:t> a </a:t>
            </a:r>
            <a:r>
              <a:rPr lang="en-US" dirty="0" err="1"/>
              <a:t>shadedbox</a:t>
            </a:r>
            <a:r>
              <a:rPr lang="en-US" dirty="0"/>
              <a:t> </a:t>
            </a:r>
            <a:r>
              <a:rPr lang="en-US" dirty="0" err="1"/>
              <a:t>példányt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A GG_CLASS, GG_SUBCLASS </a:t>
            </a:r>
            <a:r>
              <a:rPr lang="en-US" dirty="0" err="1"/>
              <a:t>makróval</a:t>
            </a:r>
            <a:r>
              <a:rPr lang="en-US" dirty="0"/>
              <a:t> </a:t>
            </a:r>
            <a:r>
              <a:rPr lang="en-US" dirty="0" err="1"/>
              <a:t>definiált</a:t>
            </a:r>
            <a:r>
              <a:rPr lang="en-US" dirty="0"/>
              <a:t> </a:t>
            </a:r>
            <a:r>
              <a:rPr lang="en-US" dirty="0" err="1"/>
              <a:t>osztályoknak</a:t>
            </a:r>
            <a:r>
              <a:rPr lang="en-US" dirty="0"/>
              <a:t> van </a:t>
            </a:r>
            <a:r>
              <a:rPr lang="en-US" dirty="0" err="1"/>
              <a:t>typedefelve</a:t>
            </a:r>
            <a:r>
              <a:rPr lang="en-US" dirty="0"/>
              <a:t> P </a:t>
            </a:r>
            <a:r>
              <a:rPr lang="en-US" dirty="0" err="1"/>
              <a:t>posztfix</a:t>
            </a:r>
            <a:r>
              <a:rPr lang="hu-HU" dirty="0"/>
              <a:t>ű</a:t>
            </a:r>
            <a:r>
              <a:rPr lang="en-US" dirty="0"/>
              <a:t> </a:t>
            </a:r>
            <a:r>
              <a:rPr lang="en-US" dirty="0" err="1"/>
              <a:t>típus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a </a:t>
            </a:r>
            <a:r>
              <a:rPr lang="en-US" dirty="0" err="1"/>
              <a:t>shared_ptr</a:t>
            </a:r>
            <a:r>
              <a:rPr lang="en-US" dirty="0"/>
              <a:t>&lt;T&gt;-t </a:t>
            </a:r>
            <a:r>
              <a:rPr lang="en-US" dirty="0" err="1"/>
              <a:t>typedefeli</a:t>
            </a:r>
            <a:r>
              <a:rPr lang="en-US" dirty="0"/>
              <a:t>.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shared_ptr</a:t>
            </a:r>
            <a:r>
              <a:rPr lang="en-US" dirty="0"/>
              <a:t>&lt;Egg::Mesh::Shaded&gt;-et </a:t>
            </a:r>
            <a:r>
              <a:rPr lang="en-US" dirty="0" err="1"/>
              <a:t>példányosítunk</a:t>
            </a:r>
            <a:r>
              <a:rPr lang="en-US" dirty="0"/>
              <a:t>, </a:t>
            </a:r>
            <a:r>
              <a:rPr lang="en-US" dirty="0" err="1"/>
              <a:t>amelyre</a:t>
            </a:r>
            <a:r>
              <a:rPr lang="en-US" dirty="0"/>
              <a:t> </a:t>
            </a:r>
            <a:r>
              <a:rPr lang="en-US" dirty="0" err="1"/>
              <a:t>hasonlóan</a:t>
            </a:r>
            <a:r>
              <a:rPr lang="en-US" dirty="0"/>
              <a:t> a GG_CLASS, GG_SUBCLASS </a:t>
            </a:r>
            <a:r>
              <a:rPr lang="en-US" dirty="0" err="1"/>
              <a:t>miatt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statikus</a:t>
            </a:r>
            <a:r>
              <a:rPr lang="en-US" dirty="0"/>
              <a:t> Create </a:t>
            </a:r>
            <a:r>
              <a:rPr lang="en-US" dirty="0" err="1"/>
              <a:t>függvény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összes</a:t>
            </a:r>
            <a:r>
              <a:rPr lang="en-US" dirty="0"/>
              <a:t> </a:t>
            </a:r>
            <a:r>
              <a:rPr lang="en-US" dirty="0" err="1"/>
              <a:t>argumentumot</a:t>
            </a:r>
            <a:r>
              <a:rPr lang="en-US" dirty="0"/>
              <a:t> </a:t>
            </a:r>
            <a:r>
              <a:rPr lang="en-US" dirty="0" err="1"/>
              <a:t>továbbítja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ctornak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Az Egg::Mesh::Prefabs::</a:t>
            </a:r>
            <a:r>
              <a:rPr lang="en-US" dirty="0" err="1"/>
              <a:t>Unitbox</a:t>
            </a:r>
            <a:r>
              <a:rPr lang="en-US" dirty="0"/>
              <a:t> </a:t>
            </a:r>
            <a:r>
              <a:rPr lang="en-US" dirty="0" err="1"/>
              <a:t>statikus</a:t>
            </a:r>
            <a:r>
              <a:rPr lang="en-US" dirty="0"/>
              <a:t> </a:t>
            </a:r>
            <a:r>
              <a:rPr lang="en-US" dirty="0" err="1"/>
              <a:t>függvényben</a:t>
            </a:r>
            <a:r>
              <a:rPr lang="en-US" dirty="0"/>
              <a:t> </a:t>
            </a:r>
            <a:r>
              <a:rPr lang="en-US" dirty="0" err="1"/>
              <a:t>kézzel</a:t>
            </a:r>
            <a:r>
              <a:rPr lang="en-US" dirty="0"/>
              <a:t> le </a:t>
            </a:r>
            <a:r>
              <a:rPr lang="en-US" dirty="0" err="1"/>
              <a:t>vannak</a:t>
            </a:r>
            <a:r>
              <a:rPr lang="en-US" dirty="0"/>
              <a:t> </a:t>
            </a:r>
            <a:r>
              <a:rPr lang="en-US" dirty="0" err="1"/>
              <a:t>írva</a:t>
            </a:r>
            <a:r>
              <a:rPr lang="en-US" dirty="0"/>
              <a:t> a 3d </a:t>
            </a:r>
            <a:r>
              <a:rPr lang="en-US" dirty="0" err="1"/>
              <a:t>modellünk</a:t>
            </a:r>
            <a:r>
              <a:rPr lang="en-US" dirty="0"/>
              <a:t> </a:t>
            </a:r>
            <a:r>
              <a:rPr lang="en-US" dirty="0" err="1"/>
              <a:t>koordinátái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340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(2)-es </a:t>
            </a:r>
            <a:r>
              <a:rPr lang="en-US" dirty="0" err="1"/>
              <a:t>részfeladatnál</a:t>
            </a:r>
            <a:r>
              <a:rPr lang="en-US" dirty="0"/>
              <a:t> ha </a:t>
            </a:r>
            <a:r>
              <a:rPr lang="en-US" dirty="0" err="1"/>
              <a:t>elakadsz</a:t>
            </a:r>
            <a:r>
              <a:rPr lang="en-US" dirty="0"/>
              <a:t> </a:t>
            </a:r>
            <a:r>
              <a:rPr lang="en-US" dirty="0" err="1"/>
              <a:t>nézd</a:t>
            </a:r>
            <a:r>
              <a:rPr lang="en-US" dirty="0"/>
              <a:t> meg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HelloTriangle-nél</a:t>
            </a:r>
            <a:r>
              <a:rPr lang="en-US" dirty="0"/>
              <a:t> </a:t>
            </a:r>
            <a:r>
              <a:rPr lang="en-US" dirty="0" err="1"/>
              <a:t>hol</a:t>
            </a:r>
            <a:r>
              <a:rPr lang="en-US" dirty="0"/>
              <a:t> </a:t>
            </a:r>
            <a:r>
              <a:rPr lang="en-US" dirty="0" err="1"/>
              <a:t>töltöttük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 a </a:t>
            </a:r>
            <a:r>
              <a:rPr lang="en-US" dirty="0" err="1"/>
              <a:t>rajzoláshoz</a:t>
            </a:r>
            <a:r>
              <a:rPr lang="en-US" dirty="0"/>
              <a:t> </a:t>
            </a:r>
            <a:r>
              <a:rPr lang="en-US" dirty="0" err="1"/>
              <a:t>szükséges</a:t>
            </a:r>
            <a:r>
              <a:rPr lang="en-US" dirty="0"/>
              <a:t> </a:t>
            </a:r>
            <a:r>
              <a:rPr lang="en-US" dirty="0" err="1"/>
              <a:t>hívásokat</a:t>
            </a:r>
            <a:endParaRPr lang="en-US" dirty="0"/>
          </a:p>
          <a:p>
            <a:endParaRPr lang="en-US" dirty="0"/>
          </a:p>
          <a:p>
            <a:r>
              <a:rPr lang="en-US" dirty="0"/>
              <a:t>(3)-as </a:t>
            </a:r>
            <a:r>
              <a:rPr lang="en-US" dirty="0" err="1"/>
              <a:t>részfeladatra</a:t>
            </a:r>
            <a:r>
              <a:rPr lang="en-US" dirty="0"/>
              <a:t> </a:t>
            </a:r>
            <a:r>
              <a:rPr lang="en-US" dirty="0" err="1"/>
              <a:t>érdemes</a:t>
            </a:r>
            <a:r>
              <a:rPr lang="en-US" dirty="0"/>
              <a:t> </a:t>
            </a:r>
            <a:r>
              <a:rPr lang="en-US" dirty="0" err="1"/>
              <a:t>felvenni</a:t>
            </a:r>
            <a:r>
              <a:rPr lang="en-US" dirty="0"/>
              <a:t> </a:t>
            </a:r>
            <a:r>
              <a:rPr lang="en-US" dirty="0" err="1"/>
              <a:t>három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</a:t>
            </a:r>
            <a:r>
              <a:rPr lang="en-US" dirty="0" err="1"/>
              <a:t>adattagot</a:t>
            </a:r>
            <a:r>
              <a:rPr lang="en-US" dirty="0"/>
              <a:t>,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pozíciót</a:t>
            </a:r>
            <a:r>
              <a:rPr lang="en-US" dirty="0"/>
              <a:t>,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sebességet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gravitációt</a:t>
            </a:r>
            <a:r>
              <a:rPr lang="en-US" dirty="0"/>
              <a:t>, </a:t>
            </a:r>
            <a:r>
              <a:rPr lang="en-US" dirty="0" err="1"/>
              <a:t>lehetőleg</a:t>
            </a:r>
            <a:r>
              <a:rPr lang="en-US" dirty="0"/>
              <a:t> a Box </a:t>
            </a:r>
            <a:r>
              <a:rPr lang="en-US" dirty="0" err="1"/>
              <a:t>oszálynak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Update </a:t>
            </a:r>
            <a:r>
              <a:rPr lang="en-US" dirty="0" err="1"/>
              <a:t>függvényébe</a:t>
            </a:r>
            <a:r>
              <a:rPr lang="en-US" dirty="0"/>
              <a:t> </a:t>
            </a:r>
            <a:r>
              <a:rPr lang="en-US" dirty="0" err="1"/>
              <a:t>implementáld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Figyelj</a:t>
            </a:r>
            <a:r>
              <a:rPr lang="en-US" dirty="0"/>
              <a:t> </a:t>
            </a:r>
            <a:r>
              <a:rPr lang="en-US" dirty="0" err="1"/>
              <a:t>arra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doboz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UnitBox</a:t>
            </a:r>
            <a:r>
              <a:rPr lang="en-US" dirty="0"/>
              <a:t>,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irányba</a:t>
            </a:r>
            <a:r>
              <a:rPr lang="en-US" dirty="0"/>
              <a:t> 1,1,1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élhossza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origóba</a:t>
            </a:r>
            <a:r>
              <a:rPr lang="en-US" dirty="0"/>
              <a:t> van a </a:t>
            </a:r>
            <a:r>
              <a:rPr lang="en-US" dirty="0" err="1"/>
              <a:t>középpontja</a:t>
            </a:r>
            <a:r>
              <a:rPr lang="en-US" dirty="0"/>
              <a:t>.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irányba</a:t>
            </a:r>
            <a:r>
              <a:rPr lang="en-US" dirty="0"/>
              <a:t> 0.5 </a:t>
            </a:r>
            <a:r>
              <a:rPr lang="en-US" dirty="0" err="1"/>
              <a:t>és</a:t>
            </a:r>
            <a:r>
              <a:rPr lang="en-US" dirty="0"/>
              <a:t> -0.5 </a:t>
            </a:r>
            <a:r>
              <a:rPr lang="en-US" dirty="0" err="1"/>
              <a:t>közötti</a:t>
            </a:r>
            <a:r>
              <a:rPr lang="en-US" dirty="0"/>
              <a:t> </a:t>
            </a:r>
            <a:r>
              <a:rPr lang="en-US" dirty="0" err="1"/>
              <a:t>értékeket</a:t>
            </a:r>
            <a:r>
              <a:rPr lang="en-US" dirty="0"/>
              <a:t> </a:t>
            </a:r>
            <a:r>
              <a:rPr lang="en-US" dirty="0" err="1"/>
              <a:t>vesz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.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jelenti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ha mi </a:t>
            </a:r>
            <a:r>
              <a:rPr lang="en-US" dirty="0" err="1"/>
              <a:t>Normalizált</a:t>
            </a:r>
            <a:r>
              <a:rPr lang="en-US" dirty="0"/>
              <a:t> </a:t>
            </a:r>
            <a:r>
              <a:rPr lang="en-US" dirty="0" err="1"/>
              <a:t>Eszközkoordinátákba</a:t>
            </a:r>
            <a:r>
              <a:rPr lang="en-US" dirty="0"/>
              <a:t> </a:t>
            </a:r>
            <a:r>
              <a:rPr lang="en-US" dirty="0" err="1"/>
              <a:t>gondolkozunk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a -0.5 </a:t>
            </a:r>
            <a:r>
              <a:rPr lang="en-US" dirty="0" err="1"/>
              <a:t>érték</a:t>
            </a:r>
            <a:r>
              <a:rPr lang="en-US" dirty="0"/>
              <a:t> Z </a:t>
            </a:r>
            <a:r>
              <a:rPr lang="en-US" dirty="0" err="1"/>
              <a:t>irányban</a:t>
            </a:r>
            <a:r>
              <a:rPr lang="en-US" dirty="0"/>
              <a:t> </a:t>
            </a:r>
            <a:r>
              <a:rPr lang="en-US" dirty="0" err="1"/>
              <a:t>biztosan</a:t>
            </a:r>
            <a:r>
              <a:rPr lang="en-US" dirty="0"/>
              <a:t> a “</a:t>
            </a:r>
            <a:r>
              <a:rPr lang="en-US" dirty="0" err="1"/>
              <a:t>szemünk</a:t>
            </a:r>
            <a:r>
              <a:rPr lang="en-US" dirty="0"/>
              <a:t>” </a:t>
            </a:r>
            <a:r>
              <a:rPr lang="en-US" dirty="0" err="1"/>
              <a:t>mögött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látni</a:t>
            </a:r>
            <a:r>
              <a:rPr lang="en-US" dirty="0"/>
              <a:t>.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megoldani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transzformáljuk</a:t>
            </a:r>
            <a:r>
              <a:rPr lang="en-US" dirty="0"/>
              <a:t>. </a:t>
            </a:r>
            <a:r>
              <a:rPr lang="en-US" dirty="0" err="1"/>
              <a:t>Skálázd</a:t>
            </a:r>
            <a:r>
              <a:rPr lang="en-US" dirty="0"/>
              <a:t> le,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mozgasd</a:t>
            </a:r>
            <a:r>
              <a:rPr lang="en-US" dirty="0"/>
              <a:t> </a:t>
            </a:r>
            <a:r>
              <a:rPr lang="en-US" dirty="0" err="1"/>
              <a:t>előrébb</a:t>
            </a:r>
            <a:r>
              <a:rPr lang="en-US" dirty="0"/>
              <a:t> Z </a:t>
            </a:r>
            <a:r>
              <a:rPr lang="en-US" dirty="0" err="1"/>
              <a:t>irányban</a:t>
            </a:r>
            <a:r>
              <a:rPr lang="en-US" dirty="0"/>
              <a:t>. </a:t>
            </a:r>
            <a:r>
              <a:rPr lang="en-US" dirty="0" err="1"/>
              <a:t>Segítség</a:t>
            </a:r>
            <a:r>
              <a:rPr lang="en-US" dirty="0"/>
              <a:t>:</a:t>
            </a:r>
          </a:p>
          <a:p>
            <a:r>
              <a:rPr lang="en-US" b="1" dirty="0"/>
              <a:t>Float4x4::Scaling(Float3{ 0.2f, 0.2f, 0.1f }) * Float4x4::Translation(Float3{ 0.0f, 0.85f, 0.5f }); </a:t>
            </a:r>
            <a:r>
              <a:rPr lang="en-US" dirty="0" err="1"/>
              <a:t>elegendő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legyen</a:t>
            </a:r>
            <a:r>
              <a:rPr lang="en-US" dirty="0"/>
              <a:t>. </a:t>
            </a:r>
            <a:r>
              <a:rPr lang="en-US" dirty="0" err="1"/>
              <a:t>Természetesen</a:t>
            </a:r>
            <a:r>
              <a:rPr lang="en-US" dirty="0"/>
              <a:t> </a:t>
            </a:r>
            <a:r>
              <a:rPr lang="en-US" dirty="0" err="1"/>
              <a:t>arra</a:t>
            </a:r>
            <a:r>
              <a:rPr lang="en-US" dirty="0"/>
              <a:t> </a:t>
            </a:r>
            <a:r>
              <a:rPr lang="en-US" dirty="0" err="1"/>
              <a:t>figyelj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ennek</a:t>
            </a:r>
            <a:r>
              <a:rPr lang="en-US" dirty="0"/>
              <a:t> </a:t>
            </a:r>
            <a:r>
              <a:rPr lang="en-US" dirty="0" err="1"/>
              <a:t>valahogy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kerülnie</a:t>
            </a:r>
            <a:r>
              <a:rPr lang="en-US" dirty="0"/>
              <a:t> a GPU-ra. </a:t>
            </a:r>
            <a:r>
              <a:rPr lang="en-US" dirty="0" err="1"/>
              <a:t>Célszer</a:t>
            </a:r>
            <a:r>
              <a:rPr lang="hu-HU" dirty="0"/>
              <a:t>ű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külön</a:t>
            </a:r>
            <a:r>
              <a:rPr lang="en-US" dirty="0"/>
              <a:t> </a:t>
            </a:r>
            <a:r>
              <a:rPr lang="en-US" dirty="0" err="1"/>
              <a:t>adattagokat</a:t>
            </a:r>
            <a:r>
              <a:rPr lang="en-US" dirty="0"/>
              <a:t> </a:t>
            </a:r>
            <a:r>
              <a:rPr lang="en-US" dirty="0" err="1"/>
              <a:t>felvenni</a:t>
            </a:r>
            <a:r>
              <a:rPr lang="en-US" dirty="0"/>
              <a:t> a Box </a:t>
            </a:r>
            <a:r>
              <a:rPr lang="en-US" dirty="0" err="1"/>
              <a:t>osztálynak</a:t>
            </a:r>
            <a:r>
              <a:rPr lang="en-US" dirty="0"/>
              <a:t>, </a:t>
            </a:r>
            <a:r>
              <a:rPr lang="en-US" dirty="0" err="1"/>
              <a:t>amelyeket</a:t>
            </a:r>
            <a:r>
              <a:rPr lang="en-US" dirty="0"/>
              <a:t> </a:t>
            </a:r>
            <a:r>
              <a:rPr lang="en-US" dirty="0" err="1"/>
              <a:t>később</a:t>
            </a:r>
            <a:r>
              <a:rPr lang="en-US" dirty="0"/>
              <a:t> </a:t>
            </a:r>
            <a:r>
              <a:rPr lang="en-US" dirty="0" err="1"/>
              <a:t>mátrixszorzásokká</a:t>
            </a:r>
            <a:r>
              <a:rPr lang="en-US" dirty="0"/>
              <a:t> </a:t>
            </a:r>
            <a:r>
              <a:rPr lang="en-US" dirty="0" err="1"/>
              <a:t>alakítunk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Update </a:t>
            </a:r>
            <a:r>
              <a:rPr lang="en-US" dirty="0" err="1"/>
              <a:t>függvényében</a:t>
            </a:r>
            <a:r>
              <a:rPr lang="en-US" dirty="0"/>
              <a:t>. 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ezeket</a:t>
            </a:r>
            <a:r>
              <a:rPr lang="en-US" dirty="0"/>
              <a:t> </a:t>
            </a:r>
            <a:r>
              <a:rPr lang="en-US" dirty="0" err="1"/>
              <a:t>elég</a:t>
            </a:r>
            <a:r>
              <a:rPr lang="en-US" dirty="0"/>
              <a:t> </a:t>
            </a:r>
            <a:r>
              <a:rPr lang="en-US" dirty="0" err="1"/>
              <a:t>lenne</a:t>
            </a:r>
            <a:r>
              <a:rPr lang="en-US" dirty="0"/>
              <a:t> </a:t>
            </a:r>
            <a:r>
              <a:rPr lang="en-US" dirty="0" err="1"/>
              <a:t>beállítani</a:t>
            </a:r>
            <a:r>
              <a:rPr lang="en-US" dirty="0"/>
              <a:t> </a:t>
            </a:r>
            <a:r>
              <a:rPr lang="en-US" dirty="0" err="1"/>
              <a:t>inicializálás</a:t>
            </a:r>
            <a:r>
              <a:rPr lang="en-US" dirty="0"/>
              <a:t> </a:t>
            </a:r>
            <a:r>
              <a:rPr lang="en-US" dirty="0" err="1"/>
              <a:t>időben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799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Bár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látszik</a:t>
            </a:r>
            <a:r>
              <a:rPr lang="en-US" dirty="0"/>
              <a:t>, de a </a:t>
            </a:r>
            <a:r>
              <a:rPr lang="en-US" dirty="0" err="1"/>
              <a:t>doboz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tényleg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doboz</a:t>
            </a:r>
            <a:r>
              <a:rPr lang="en-US" dirty="0"/>
              <a:t> </a:t>
            </a:r>
            <a:r>
              <a:rPr lang="en-US" dirty="0" err="1"/>
              <a:t>modell</a:t>
            </a:r>
            <a:r>
              <a:rPr lang="en-US" dirty="0"/>
              <a:t>, </a:t>
            </a:r>
            <a:r>
              <a:rPr lang="en-US" dirty="0" err="1"/>
              <a:t>azért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face-t </a:t>
            </a:r>
            <a:r>
              <a:rPr lang="en-US" dirty="0" err="1"/>
              <a:t>látunk</a:t>
            </a:r>
            <a:r>
              <a:rPr lang="en-US" dirty="0"/>
              <a:t> </a:t>
            </a:r>
            <a:r>
              <a:rPr lang="en-US" dirty="0" err="1"/>
              <a:t>belőle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úgynevezett</a:t>
            </a:r>
            <a:r>
              <a:rPr lang="en-US" dirty="0"/>
              <a:t> </a:t>
            </a:r>
            <a:r>
              <a:rPr lang="en-US" dirty="0" err="1"/>
              <a:t>Ortografikus</a:t>
            </a:r>
            <a:r>
              <a:rPr lang="en-US" dirty="0"/>
              <a:t> </a:t>
            </a:r>
            <a:r>
              <a:rPr lang="en-US" dirty="0" err="1"/>
              <a:t>vetítésünk</a:t>
            </a:r>
            <a:r>
              <a:rPr lang="en-US" dirty="0"/>
              <a:t> van </a:t>
            </a:r>
            <a:r>
              <a:rPr lang="en-US" dirty="0" err="1"/>
              <a:t>alapértelmezetten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nincs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“</a:t>
            </a:r>
            <a:r>
              <a:rPr lang="en-US" dirty="0" err="1"/>
              <a:t>szem</a:t>
            </a:r>
            <a:r>
              <a:rPr lang="en-US" dirty="0"/>
              <a:t>” </a:t>
            </a:r>
            <a:r>
              <a:rPr lang="en-US" dirty="0" err="1"/>
              <a:t>pont</a:t>
            </a:r>
            <a:r>
              <a:rPr lang="en-US" dirty="0"/>
              <a:t>, </a:t>
            </a:r>
            <a:r>
              <a:rPr lang="en-US" dirty="0" err="1"/>
              <a:t>ahová</a:t>
            </a:r>
            <a:r>
              <a:rPr lang="en-US" dirty="0"/>
              <a:t> </a:t>
            </a:r>
            <a:r>
              <a:rPr lang="en-US" dirty="0" err="1"/>
              <a:t>összefutnak</a:t>
            </a:r>
            <a:r>
              <a:rPr lang="en-US" dirty="0"/>
              <a:t> a </a:t>
            </a:r>
            <a:r>
              <a:rPr lang="en-US" dirty="0" err="1"/>
              <a:t>fényutak</a:t>
            </a:r>
            <a:r>
              <a:rPr lang="en-US" dirty="0"/>
              <a:t>, </a:t>
            </a:r>
            <a:r>
              <a:rPr lang="en-US" dirty="0" err="1"/>
              <a:t>hanem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fényút</a:t>
            </a:r>
            <a:r>
              <a:rPr lang="en-US" dirty="0"/>
              <a:t> </a:t>
            </a:r>
            <a:r>
              <a:rPr lang="en-US" dirty="0" err="1"/>
              <a:t>párhuzamos</a:t>
            </a:r>
            <a:r>
              <a:rPr lang="en-US" dirty="0"/>
              <a:t>, </a:t>
            </a:r>
            <a:r>
              <a:rPr lang="en-US" dirty="0" err="1"/>
              <a:t>mintha</a:t>
            </a:r>
            <a:r>
              <a:rPr lang="en-US" dirty="0"/>
              <a:t> a </a:t>
            </a:r>
            <a:r>
              <a:rPr lang="en-US" dirty="0" err="1"/>
              <a:t>szemünk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téglatest</a:t>
            </a:r>
            <a:r>
              <a:rPr lang="en-US" dirty="0"/>
              <a:t> </a:t>
            </a:r>
            <a:r>
              <a:rPr lang="en-US" dirty="0" err="1"/>
              <a:t>lenne</a:t>
            </a:r>
            <a:r>
              <a:rPr lang="en-US" dirty="0"/>
              <a:t>.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egyszerűen</a:t>
            </a:r>
            <a:r>
              <a:rPr lang="en-US" dirty="0"/>
              <a:t> </a:t>
            </a:r>
            <a:r>
              <a:rPr lang="en-US" dirty="0" err="1"/>
              <a:t>megoldhatjuk</a:t>
            </a:r>
            <a:r>
              <a:rPr lang="en-US" dirty="0"/>
              <a:t>, </a:t>
            </a:r>
            <a:r>
              <a:rPr lang="en-US" dirty="0" err="1"/>
              <a:t>elegendő</a:t>
            </a:r>
            <a:r>
              <a:rPr lang="en-US" dirty="0"/>
              <a:t> </a:t>
            </a:r>
            <a:r>
              <a:rPr lang="en-US" dirty="0" err="1"/>
              <a:t>rászorozni</a:t>
            </a:r>
            <a:r>
              <a:rPr lang="en-US" dirty="0"/>
              <a:t> a Box </a:t>
            </a:r>
            <a:r>
              <a:rPr lang="en-US" dirty="0" err="1"/>
              <a:t>modelTransformjára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Float4x4::</a:t>
            </a:r>
            <a:r>
              <a:rPr lang="en-US" dirty="0" err="1"/>
              <a:t>Proj</a:t>
            </a:r>
            <a:r>
              <a:rPr lang="en-US" dirty="0"/>
              <a:t>(2.0f, </a:t>
            </a:r>
            <a:r>
              <a:rPr lang="en-US" dirty="0" err="1"/>
              <a:t>aspectRatio</a:t>
            </a:r>
            <a:r>
              <a:rPr lang="en-US" dirty="0"/>
              <a:t>, 0.0f, 1.0f) </a:t>
            </a:r>
            <a:r>
              <a:rPr lang="en-US" dirty="0" err="1"/>
              <a:t>mátrixot</a:t>
            </a:r>
            <a:r>
              <a:rPr lang="en-US" dirty="0"/>
              <a:t>. (Az </a:t>
            </a:r>
            <a:r>
              <a:rPr lang="en-US" dirty="0" err="1"/>
              <a:t>aspectRatio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adattag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Egg::App </a:t>
            </a:r>
            <a:r>
              <a:rPr lang="en-US" dirty="0" err="1"/>
              <a:t>osztályból</a:t>
            </a:r>
            <a:r>
              <a:rPr lang="en-US" dirty="0"/>
              <a:t>). </a:t>
            </a:r>
            <a:r>
              <a:rPr lang="en-US" dirty="0" err="1"/>
              <a:t>Ekkor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összefognak</a:t>
            </a:r>
            <a:r>
              <a:rPr lang="en-US" dirty="0"/>
              <a:t> </a:t>
            </a:r>
            <a:r>
              <a:rPr lang="en-US" dirty="0" err="1"/>
              <a:t>futni</a:t>
            </a:r>
            <a:r>
              <a:rPr lang="en-US" dirty="0"/>
              <a:t> a </a:t>
            </a:r>
            <a:r>
              <a:rPr lang="en-US" dirty="0" err="1"/>
              <a:t>fény</a:t>
            </a:r>
            <a:r>
              <a:rPr lang="en-US" dirty="0"/>
              <a:t> </a:t>
            </a:r>
            <a:r>
              <a:rPr lang="en-US" dirty="0" err="1"/>
              <a:t>vonalak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origóban</a:t>
            </a:r>
            <a:r>
              <a:rPr lang="en-US" dirty="0"/>
              <a:t>, </a:t>
            </a:r>
            <a:r>
              <a:rPr lang="en-US" dirty="0" err="1"/>
              <a:t>látszani</a:t>
            </a:r>
            <a:r>
              <a:rPr lang="en-US" dirty="0"/>
              <a:t> fog,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tényleg</a:t>
            </a:r>
            <a:r>
              <a:rPr lang="en-US" dirty="0"/>
              <a:t> </a:t>
            </a:r>
            <a:r>
              <a:rPr lang="en-US" dirty="0" err="1"/>
              <a:t>doboz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 </a:t>
            </a:r>
            <a:r>
              <a:rPr lang="en-US" dirty="0" err="1"/>
              <a:t>doboz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243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(4)-es </a:t>
            </a:r>
            <a:r>
              <a:rPr lang="en-US" dirty="0" err="1"/>
              <a:t>feladatnál</a:t>
            </a:r>
            <a:r>
              <a:rPr lang="en-US" dirty="0"/>
              <a:t> ha </a:t>
            </a:r>
            <a:r>
              <a:rPr lang="en-US" dirty="0" err="1"/>
              <a:t>leírtál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olyat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if(</a:t>
            </a:r>
            <a:r>
              <a:rPr lang="en-US" dirty="0" err="1"/>
              <a:t>pos.y</a:t>
            </a:r>
            <a:r>
              <a:rPr lang="en-US" dirty="0"/>
              <a:t> &lt; -1.0) speed = -speed;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simán</a:t>
            </a:r>
            <a:r>
              <a:rPr lang="en-US" dirty="0"/>
              <a:t> </a:t>
            </a:r>
            <a:r>
              <a:rPr lang="en-US" dirty="0" err="1"/>
              <a:t>beakadhat</a:t>
            </a:r>
            <a:r>
              <a:rPr lang="en-US" dirty="0"/>
              <a:t> -1 </a:t>
            </a:r>
            <a:r>
              <a:rPr lang="en-US" dirty="0" err="1"/>
              <a:t>alá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frameben</a:t>
            </a:r>
            <a:r>
              <a:rPr lang="en-US" dirty="0"/>
              <a:t> </a:t>
            </a:r>
            <a:r>
              <a:rPr lang="en-US" dirty="0" err="1"/>
              <a:t>cserélgeti</a:t>
            </a:r>
            <a:r>
              <a:rPr lang="en-US" dirty="0"/>
              <a:t> a speed </a:t>
            </a:r>
            <a:r>
              <a:rPr lang="en-US" dirty="0" err="1"/>
              <a:t>vektor</a:t>
            </a:r>
            <a:r>
              <a:rPr lang="en-US" dirty="0"/>
              <a:t> </a:t>
            </a:r>
            <a:r>
              <a:rPr lang="en-US" dirty="0" err="1"/>
              <a:t>irányát</a:t>
            </a:r>
            <a:r>
              <a:rPr lang="en-US" dirty="0"/>
              <a:t>. </a:t>
            </a:r>
            <a:r>
              <a:rPr lang="en-US" dirty="0" err="1"/>
              <a:t>Ezt</a:t>
            </a:r>
            <a:r>
              <a:rPr lang="en-US" dirty="0"/>
              <a:t> meg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javítani</a:t>
            </a:r>
            <a:r>
              <a:rPr lang="en-US" dirty="0"/>
              <a:t> bool </a:t>
            </a:r>
            <a:r>
              <a:rPr lang="en-US" dirty="0" err="1"/>
              <a:t>változóval</a:t>
            </a:r>
            <a:r>
              <a:rPr lang="en-US" dirty="0"/>
              <a:t> (</a:t>
            </a:r>
            <a:r>
              <a:rPr lang="en-US" dirty="0" err="1"/>
              <a:t>ellenőrizni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tényleg</a:t>
            </a:r>
            <a:r>
              <a:rPr lang="en-US" dirty="0"/>
              <a:t> </a:t>
            </a:r>
            <a:r>
              <a:rPr lang="en-US" dirty="0" err="1"/>
              <a:t>elhagyta</a:t>
            </a:r>
            <a:r>
              <a:rPr lang="en-US" dirty="0"/>
              <a:t> a -1.0 </a:t>
            </a:r>
            <a:r>
              <a:rPr lang="en-US" dirty="0" err="1"/>
              <a:t>padlót</a:t>
            </a:r>
            <a:r>
              <a:rPr lang="en-US" dirty="0"/>
              <a:t>)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ütközésnél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megfordítani</a:t>
            </a:r>
            <a:r>
              <a:rPr lang="en-US" dirty="0"/>
              <a:t> a </a:t>
            </a:r>
            <a:r>
              <a:rPr lang="en-US" dirty="0" err="1"/>
              <a:t>sebességet</a:t>
            </a:r>
            <a:r>
              <a:rPr lang="en-US" dirty="0"/>
              <a:t> </a:t>
            </a:r>
            <a:r>
              <a:rPr lang="en-US" dirty="0" err="1"/>
              <a:t>hanem</a:t>
            </a:r>
            <a:r>
              <a:rPr lang="en-US" dirty="0"/>
              <a:t> -1.0f-re </a:t>
            </a:r>
            <a:r>
              <a:rPr lang="en-US" dirty="0" err="1"/>
              <a:t>állítani</a:t>
            </a:r>
            <a:r>
              <a:rPr lang="en-US" dirty="0"/>
              <a:t>  </a:t>
            </a:r>
            <a:r>
              <a:rPr lang="en-US" dirty="0" err="1"/>
              <a:t>az</a:t>
            </a:r>
            <a:r>
              <a:rPr lang="en-US" dirty="0"/>
              <a:t> Y </a:t>
            </a:r>
            <a:r>
              <a:rPr lang="en-US" dirty="0" err="1"/>
              <a:t>irányú</a:t>
            </a:r>
            <a:r>
              <a:rPr lang="en-US" dirty="0"/>
              <a:t> </a:t>
            </a:r>
            <a:r>
              <a:rPr lang="en-US" dirty="0" err="1"/>
              <a:t>pozíciót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(5) A ggl002App </a:t>
            </a:r>
            <a:r>
              <a:rPr lang="en-US" dirty="0" err="1"/>
              <a:t>osztályban</a:t>
            </a:r>
            <a:r>
              <a:rPr lang="en-US" dirty="0"/>
              <a:t> </a:t>
            </a:r>
            <a:r>
              <a:rPr lang="en-US" dirty="0" err="1"/>
              <a:t>mindenhol</a:t>
            </a:r>
            <a:r>
              <a:rPr lang="en-US" dirty="0"/>
              <a:t> </a:t>
            </a:r>
            <a:r>
              <a:rPr lang="en-US" dirty="0" err="1"/>
              <a:t>ciklusokat</a:t>
            </a:r>
            <a:r>
              <a:rPr lang="en-US" dirty="0"/>
              <a:t>, Float3::Random() pseudorandom, ha </a:t>
            </a:r>
            <a:r>
              <a:rPr lang="en-US" dirty="0" err="1"/>
              <a:t>akarsz</a:t>
            </a:r>
            <a:r>
              <a:rPr lang="en-US" dirty="0"/>
              <a:t> “</a:t>
            </a:r>
            <a:r>
              <a:rPr lang="en-US" dirty="0" err="1"/>
              <a:t>teljesen</a:t>
            </a:r>
            <a:r>
              <a:rPr lang="en-US" dirty="0"/>
              <a:t>” </a:t>
            </a:r>
            <a:r>
              <a:rPr lang="en-US" dirty="0" err="1"/>
              <a:t>randomot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valahol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srand</a:t>
            </a:r>
            <a:r>
              <a:rPr lang="en-US" dirty="0"/>
              <a:t>(time(NULL));-t </a:t>
            </a:r>
            <a:r>
              <a:rPr lang="en-US" dirty="0" err="1"/>
              <a:t>hívj</a:t>
            </a:r>
            <a:r>
              <a:rPr lang="en-US" dirty="0"/>
              <a:t>,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hozzá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a &lt;</a:t>
            </a:r>
            <a:r>
              <a:rPr lang="en-US" dirty="0" err="1"/>
              <a:t>ctime</a:t>
            </a:r>
            <a:r>
              <a:rPr lang="en-US" dirty="0"/>
              <a:t>&gt; </a:t>
            </a:r>
            <a:r>
              <a:rPr lang="en-US" dirty="0" err="1"/>
              <a:t>és</a:t>
            </a:r>
            <a:r>
              <a:rPr lang="en-US" dirty="0"/>
              <a:t> a &lt;</a:t>
            </a:r>
            <a:r>
              <a:rPr lang="en-US" dirty="0" err="1"/>
              <a:t>cstdlib</a:t>
            </a:r>
            <a:r>
              <a:rPr lang="en-US" dirty="0"/>
              <a:t>&gt; </a:t>
            </a:r>
            <a:r>
              <a:rPr lang="en-US" dirty="0" err="1"/>
              <a:t>includeok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Kitérő</a:t>
            </a:r>
            <a:r>
              <a:rPr lang="en-US" dirty="0"/>
              <a:t> (4)-es </a:t>
            </a:r>
            <a:r>
              <a:rPr lang="en-US" dirty="0" err="1"/>
              <a:t>feladathoz</a:t>
            </a:r>
            <a:r>
              <a:rPr lang="en-US" dirty="0"/>
              <a:t>:</a:t>
            </a:r>
          </a:p>
          <a:p>
            <a:r>
              <a:rPr lang="en-US" dirty="0" err="1"/>
              <a:t>Nézd</a:t>
            </a:r>
            <a:r>
              <a:rPr lang="en-US" dirty="0"/>
              <a:t> meg mi </a:t>
            </a:r>
            <a:r>
              <a:rPr lang="en-US" dirty="0" err="1"/>
              <a:t>történik</a:t>
            </a:r>
            <a:r>
              <a:rPr lang="en-US" dirty="0"/>
              <a:t>, ha </a:t>
            </a:r>
            <a:r>
              <a:rPr lang="en-US" dirty="0" err="1"/>
              <a:t>mondjuk</a:t>
            </a:r>
            <a:r>
              <a:rPr lang="en-US" dirty="0"/>
              <a:t> 2-3 </a:t>
            </a:r>
            <a:r>
              <a:rPr lang="en-US" dirty="0" err="1"/>
              <a:t>másodpercig</a:t>
            </a:r>
            <a:r>
              <a:rPr lang="en-US" dirty="0"/>
              <a:t> </a:t>
            </a:r>
            <a:r>
              <a:rPr lang="en-US" dirty="0" err="1"/>
              <a:t>mozgatod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ablakot</a:t>
            </a:r>
            <a:r>
              <a:rPr lang="en-US" dirty="0"/>
              <a:t> a </a:t>
            </a:r>
            <a:r>
              <a:rPr lang="en-US" dirty="0" err="1"/>
              <a:t>fejlécénél</a:t>
            </a:r>
            <a:r>
              <a:rPr lang="en-US" dirty="0"/>
              <a:t> </a:t>
            </a:r>
            <a:r>
              <a:rPr lang="en-US" dirty="0" err="1"/>
              <a:t>fogva</a:t>
            </a:r>
            <a:r>
              <a:rPr lang="en-US" dirty="0"/>
              <a:t> (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ideig</a:t>
            </a:r>
            <a:r>
              <a:rPr lang="en-US" dirty="0"/>
              <a:t> </a:t>
            </a:r>
            <a:r>
              <a:rPr lang="en-US" dirty="0" err="1"/>
              <a:t>méretezed</a:t>
            </a:r>
            <a:r>
              <a:rPr lang="en-US" dirty="0"/>
              <a:t>, </a:t>
            </a:r>
            <a:r>
              <a:rPr lang="en-US" dirty="0" err="1"/>
              <a:t>anélkül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elengednéd</a:t>
            </a:r>
            <a:r>
              <a:rPr lang="en-US" dirty="0"/>
              <a:t> a </a:t>
            </a:r>
            <a:r>
              <a:rPr lang="en-US" dirty="0" err="1"/>
              <a:t>bal</a:t>
            </a:r>
            <a:r>
              <a:rPr lang="en-US" dirty="0"/>
              <a:t> </a:t>
            </a:r>
            <a:r>
              <a:rPr lang="en-US" dirty="0" err="1"/>
              <a:t>egérgombot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Az </a:t>
            </a:r>
            <a:r>
              <a:rPr lang="en-US" dirty="0" err="1"/>
              <a:t>ablakunk</a:t>
            </a:r>
            <a:r>
              <a:rPr lang="en-US" dirty="0"/>
              <a:t> </a:t>
            </a:r>
            <a:r>
              <a:rPr lang="en-US" dirty="0" err="1"/>
              <a:t>ekkor</a:t>
            </a:r>
            <a:r>
              <a:rPr lang="en-US" dirty="0"/>
              <a:t> </a:t>
            </a:r>
            <a:r>
              <a:rPr lang="en-US" dirty="0" err="1"/>
              <a:t>folyamatosan</a:t>
            </a:r>
            <a:r>
              <a:rPr lang="en-US" dirty="0"/>
              <a:t> </a:t>
            </a:r>
            <a:r>
              <a:rPr lang="en-US" dirty="0" err="1"/>
              <a:t>kapja</a:t>
            </a:r>
            <a:r>
              <a:rPr lang="en-US" dirty="0"/>
              <a:t> a WM_MOVE (</a:t>
            </a:r>
            <a:r>
              <a:rPr lang="en-US" dirty="0" err="1"/>
              <a:t>vagy</a:t>
            </a:r>
            <a:r>
              <a:rPr lang="en-US" dirty="0"/>
              <a:t> WM_SIZING, WM_SIZE) </a:t>
            </a:r>
            <a:r>
              <a:rPr lang="en-US" dirty="0" err="1"/>
              <a:t>üzeneteket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kerül</a:t>
            </a:r>
            <a:r>
              <a:rPr lang="en-US" dirty="0"/>
              <a:t> frame </a:t>
            </a:r>
            <a:r>
              <a:rPr lang="en-US" dirty="0" err="1"/>
              <a:t>kirajzolásra</a:t>
            </a:r>
            <a:r>
              <a:rPr lang="en-US" dirty="0"/>
              <a:t>, </a:t>
            </a:r>
            <a:r>
              <a:rPr lang="en-US" dirty="0" err="1"/>
              <a:t>viszont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idő</a:t>
            </a:r>
            <a:r>
              <a:rPr lang="en-US" dirty="0"/>
              <a:t> </a:t>
            </a:r>
            <a:r>
              <a:rPr lang="en-US" dirty="0" err="1"/>
              <a:t>telik</a:t>
            </a:r>
            <a:r>
              <a:rPr lang="en-US" dirty="0"/>
              <a:t>,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nagy</a:t>
            </a:r>
            <a:r>
              <a:rPr lang="en-US" dirty="0"/>
              <a:t> DT </a:t>
            </a:r>
            <a:r>
              <a:rPr lang="en-US" dirty="0" err="1"/>
              <a:t>értékünk</a:t>
            </a:r>
            <a:r>
              <a:rPr lang="en-US" dirty="0"/>
              <a:t>, </a:t>
            </a:r>
            <a:r>
              <a:rPr lang="en-US" dirty="0" err="1"/>
              <a:t>ami</a:t>
            </a:r>
            <a:r>
              <a:rPr lang="en-US" dirty="0"/>
              <a:t> </a:t>
            </a:r>
            <a:r>
              <a:rPr lang="en-US" dirty="0" err="1"/>
              <a:t>miatt</a:t>
            </a:r>
            <a:r>
              <a:rPr lang="en-US" dirty="0"/>
              <a:t> a </a:t>
            </a:r>
            <a:r>
              <a:rPr lang="en-US" dirty="0" err="1"/>
              <a:t>sebesség</a:t>
            </a:r>
            <a:r>
              <a:rPr lang="en-US" dirty="0"/>
              <a:t> </a:t>
            </a:r>
            <a:r>
              <a:rPr lang="en-US" dirty="0" err="1"/>
              <a:t>túl</a:t>
            </a:r>
            <a:r>
              <a:rPr lang="en-US" dirty="0"/>
              <a:t> </a:t>
            </a:r>
            <a:r>
              <a:rPr lang="en-US" dirty="0" err="1"/>
              <a:t>nagyot</a:t>
            </a:r>
            <a:r>
              <a:rPr lang="en-US" dirty="0"/>
              <a:t> </a:t>
            </a:r>
            <a:r>
              <a:rPr lang="en-US" dirty="0" err="1"/>
              <a:t>változik</a:t>
            </a:r>
            <a:r>
              <a:rPr lang="en-US" dirty="0"/>
              <a:t>. </a:t>
            </a:r>
            <a:r>
              <a:rPr lang="en-US" dirty="0" err="1"/>
              <a:t>Ezeket</a:t>
            </a:r>
            <a:r>
              <a:rPr lang="en-US" dirty="0"/>
              <a:t> a </a:t>
            </a:r>
            <a:r>
              <a:rPr lang="en-US" dirty="0" err="1"/>
              <a:t>hibákat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javítanod</a:t>
            </a:r>
            <a:r>
              <a:rPr lang="en-US" dirty="0"/>
              <a:t>, </a:t>
            </a:r>
            <a:r>
              <a:rPr lang="en-US" dirty="0" err="1"/>
              <a:t>ugyanis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a </a:t>
            </a:r>
            <a:r>
              <a:rPr lang="en-US" dirty="0" err="1"/>
              <a:t>WinAPI</a:t>
            </a:r>
            <a:r>
              <a:rPr lang="en-US" dirty="0"/>
              <a:t> </a:t>
            </a:r>
            <a:r>
              <a:rPr lang="en-US" dirty="0" err="1"/>
              <a:t>kezelésünk</a:t>
            </a:r>
            <a:r>
              <a:rPr lang="en-US" dirty="0"/>
              <a:t> </a:t>
            </a:r>
            <a:r>
              <a:rPr lang="en-US" dirty="0" err="1"/>
              <a:t>hibája</a:t>
            </a:r>
            <a:r>
              <a:rPr lang="en-US" dirty="0"/>
              <a:t>. A </a:t>
            </a:r>
            <a:r>
              <a:rPr lang="en-US" dirty="0" err="1"/>
              <a:t>következő</a:t>
            </a:r>
            <a:r>
              <a:rPr lang="en-US" dirty="0"/>
              <a:t> </a:t>
            </a:r>
            <a:r>
              <a:rPr lang="en-US" dirty="0" err="1"/>
              <a:t>laboron</a:t>
            </a:r>
            <a:r>
              <a:rPr lang="en-US" dirty="0"/>
              <a:t> </a:t>
            </a:r>
            <a:r>
              <a:rPr lang="en-US" dirty="0" err="1"/>
              <a:t>kiadott</a:t>
            </a:r>
            <a:r>
              <a:rPr lang="en-US" dirty="0"/>
              <a:t> </a:t>
            </a:r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fog </a:t>
            </a:r>
            <a:r>
              <a:rPr lang="en-US" dirty="0" err="1"/>
              <a:t>erre</a:t>
            </a:r>
            <a:r>
              <a:rPr lang="en-US" dirty="0"/>
              <a:t> </a:t>
            </a:r>
            <a:r>
              <a:rPr lang="en-US" dirty="0" err="1"/>
              <a:t>figyelni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872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15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nagy</a:t>
            </a:r>
            <a:r>
              <a:rPr lang="en-US" dirty="0"/>
              <a:t> </a:t>
            </a:r>
            <a:r>
              <a:rPr lang="en-US" dirty="0" err="1"/>
              <a:t>valószín</a:t>
            </a:r>
            <a:r>
              <a:rPr lang="hu-HU" dirty="0"/>
              <a:t>ű</a:t>
            </a:r>
            <a:r>
              <a:rPr lang="en-US" dirty="0" err="1"/>
              <a:t>séggel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be van </a:t>
            </a:r>
            <a:r>
              <a:rPr lang="en-US" dirty="0" err="1"/>
              <a:t>állítva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346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Pirossal</a:t>
            </a:r>
            <a:r>
              <a:rPr lang="en-US" dirty="0"/>
              <a:t> </a:t>
            </a:r>
            <a:r>
              <a:rPr lang="en-US" dirty="0" err="1"/>
              <a:t>szedett</a:t>
            </a:r>
            <a:r>
              <a:rPr lang="en-US" dirty="0"/>
              <a:t> </a:t>
            </a:r>
            <a:r>
              <a:rPr lang="en-US" dirty="0" err="1"/>
              <a:t>kód</a:t>
            </a:r>
            <a:r>
              <a:rPr lang="en-US" dirty="0"/>
              <a:t> </a:t>
            </a:r>
            <a:r>
              <a:rPr lang="en-US" dirty="0" err="1"/>
              <a:t>mehet</a:t>
            </a:r>
            <a:r>
              <a:rPr lang="en-US" dirty="0"/>
              <a:t> a </a:t>
            </a:r>
            <a:r>
              <a:rPr lang="en-US" dirty="0" err="1"/>
              <a:t>kukába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355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egész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ennyire</a:t>
            </a:r>
            <a:r>
              <a:rPr lang="en-US" dirty="0"/>
              <a:t> </a:t>
            </a:r>
            <a:r>
              <a:rPr lang="en-US" dirty="0" err="1"/>
              <a:t>redukálódik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150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elérni</a:t>
            </a:r>
            <a:r>
              <a:rPr lang="en-US" dirty="0"/>
              <a:t> a </a:t>
            </a:r>
            <a:r>
              <a:rPr lang="en-US" dirty="0" err="1"/>
              <a:t>PerObjectCb</a:t>
            </a:r>
            <a:r>
              <a:rPr lang="en-US" dirty="0"/>
              <a:t> </a:t>
            </a:r>
            <a:r>
              <a:rPr lang="en-US" dirty="0" err="1"/>
              <a:t>vagy</a:t>
            </a:r>
            <a:r>
              <a:rPr lang="en-US" dirty="0"/>
              <a:t> a </a:t>
            </a:r>
            <a:r>
              <a:rPr lang="en-US" dirty="0" err="1"/>
              <a:t>magábafoglalt</a:t>
            </a:r>
            <a:r>
              <a:rPr lang="en-US" dirty="0"/>
              <a:t> T </a:t>
            </a:r>
            <a:r>
              <a:rPr lang="en-US" dirty="0" err="1"/>
              <a:t>osztálynak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adattagjait</a:t>
            </a:r>
            <a:r>
              <a:rPr lang="en-US" dirty="0"/>
              <a:t>. (operator-&gt;() van </a:t>
            </a:r>
            <a:r>
              <a:rPr lang="en-US" dirty="0" err="1"/>
              <a:t>felülcsapva</a:t>
            </a:r>
            <a:r>
              <a:rPr lang="en-US" dirty="0"/>
              <a:t>)</a:t>
            </a:r>
          </a:p>
          <a:p>
            <a:r>
              <a:rPr lang="en-US" b="1" dirty="0"/>
              <a:t>Upload() </a:t>
            </a:r>
            <a:r>
              <a:rPr lang="en-US" b="1" dirty="0" err="1"/>
              <a:t>függvény</a:t>
            </a:r>
            <a:r>
              <a:rPr lang="en-US" b="1" dirty="0"/>
              <a:t> </a:t>
            </a:r>
            <a:r>
              <a:rPr lang="en-US" b="1" dirty="0" err="1"/>
              <a:t>hívás</a:t>
            </a:r>
            <a:r>
              <a:rPr lang="en-US" b="1" dirty="0"/>
              <a:t> </a:t>
            </a:r>
            <a:r>
              <a:rPr lang="en-US" b="1" dirty="0" err="1"/>
              <a:t>csinálja</a:t>
            </a:r>
            <a:r>
              <a:rPr lang="en-US" b="1" dirty="0"/>
              <a:t> meg </a:t>
            </a:r>
            <a:r>
              <a:rPr lang="en-US" b="1" dirty="0" err="1"/>
              <a:t>nekünk</a:t>
            </a:r>
            <a:r>
              <a:rPr lang="en-US" b="1" dirty="0"/>
              <a:t> a </a:t>
            </a:r>
            <a:r>
              <a:rPr lang="en-US" b="1" dirty="0" err="1"/>
              <a:t>memcpy</a:t>
            </a:r>
            <a:r>
              <a:rPr lang="en-US" b="1" dirty="0"/>
              <a:t>-t, ne </a:t>
            </a:r>
            <a:r>
              <a:rPr lang="en-US" b="1" dirty="0" err="1"/>
              <a:t>felejtsd</a:t>
            </a:r>
            <a:r>
              <a:rPr lang="en-US" b="1" dirty="0"/>
              <a:t> el </a:t>
            </a:r>
            <a:r>
              <a:rPr lang="en-US" b="1" dirty="0" err="1"/>
              <a:t>hívni</a:t>
            </a:r>
            <a:r>
              <a:rPr lang="en-US" b="1" dirty="0"/>
              <a:t>.</a:t>
            </a:r>
          </a:p>
          <a:p>
            <a:endParaRPr lang="en-US" b="1" dirty="0"/>
          </a:p>
          <a:p>
            <a:r>
              <a:rPr lang="en-US" b="0" dirty="0"/>
              <a:t>A Draw </a:t>
            </a:r>
            <a:r>
              <a:rPr lang="en-US" b="0" dirty="0" err="1"/>
              <a:t>függvény</a:t>
            </a:r>
            <a:r>
              <a:rPr lang="en-US" b="0" dirty="0"/>
              <a:t> is </a:t>
            </a:r>
            <a:r>
              <a:rPr lang="en-US" b="0" dirty="0" err="1"/>
              <a:t>egyszer</a:t>
            </a:r>
            <a:r>
              <a:rPr lang="hu-HU" b="0" dirty="0"/>
              <a:t>ű</a:t>
            </a:r>
            <a:r>
              <a:rPr lang="en-US" b="0" dirty="0" err="1"/>
              <a:t>södik</a:t>
            </a:r>
            <a:r>
              <a:rPr lang="en-US" b="0" dirty="0"/>
              <a:t>. A </a:t>
            </a:r>
            <a:r>
              <a:rPr lang="en-US" b="0" dirty="0" err="1"/>
              <a:t>Trükk</a:t>
            </a:r>
            <a:r>
              <a:rPr lang="en-US" b="0" dirty="0"/>
              <a:t> </a:t>
            </a:r>
            <a:r>
              <a:rPr lang="en-US" b="0" dirty="0" err="1"/>
              <a:t>ami</a:t>
            </a:r>
            <a:r>
              <a:rPr lang="en-US" b="0" dirty="0"/>
              <a:t> </a:t>
            </a:r>
            <a:r>
              <a:rPr lang="en-US" b="0" dirty="0" err="1"/>
              <a:t>könnyítésnek</a:t>
            </a:r>
            <a:r>
              <a:rPr lang="en-US" b="0" dirty="0"/>
              <a:t> el van </a:t>
            </a:r>
            <a:r>
              <a:rPr lang="en-US" b="0" dirty="0" err="1"/>
              <a:t>rejtve</a:t>
            </a:r>
            <a:r>
              <a:rPr lang="en-US" b="0" dirty="0"/>
              <a:t>, </a:t>
            </a:r>
            <a:r>
              <a:rPr lang="en-US" b="0" dirty="0" err="1"/>
              <a:t>az</a:t>
            </a:r>
            <a:r>
              <a:rPr lang="en-US" b="0" dirty="0"/>
              <a:t> </a:t>
            </a:r>
            <a:r>
              <a:rPr lang="en-US" b="0" dirty="0" err="1"/>
              <a:t>egy</a:t>
            </a:r>
            <a:r>
              <a:rPr lang="en-US" b="0" dirty="0"/>
              <a:t> </a:t>
            </a:r>
            <a:r>
              <a:rPr lang="en-US" b="0" dirty="0" err="1"/>
              <a:t>kis</a:t>
            </a:r>
            <a:r>
              <a:rPr lang="en-US" b="0" dirty="0"/>
              <a:t> shader </a:t>
            </a:r>
            <a:r>
              <a:rPr lang="en-US" b="0" dirty="0" err="1"/>
              <a:t>reflexió</a:t>
            </a:r>
            <a:r>
              <a:rPr lang="en-US" b="0" dirty="0"/>
              <a:t>, a </a:t>
            </a:r>
            <a:r>
              <a:rPr lang="en-US" b="0" dirty="0" err="1"/>
              <a:t>cb-től</a:t>
            </a:r>
            <a:r>
              <a:rPr lang="en-US" b="0" dirty="0"/>
              <a:t> </a:t>
            </a:r>
            <a:r>
              <a:rPr lang="en-US" b="0" dirty="0" err="1"/>
              <a:t>elkérjük</a:t>
            </a:r>
            <a:r>
              <a:rPr lang="en-US" b="0" dirty="0"/>
              <a:t> </a:t>
            </a:r>
            <a:r>
              <a:rPr lang="en-US" b="0" dirty="0" err="1"/>
              <a:t>az</a:t>
            </a:r>
            <a:r>
              <a:rPr lang="en-US" b="0" dirty="0"/>
              <a:t> </a:t>
            </a:r>
            <a:r>
              <a:rPr lang="en-US" b="0" dirty="0" err="1"/>
              <a:t>osztály</a:t>
            </a:r>
            <a:r>
              <a:rPr lang="en-US" b="0" dirty="0"/>
              <a:t> </a:t>
            </a:r>
            <a:r>
              <a:rPr lang="en-US" b="0" dirty="0" err="1"/>
              <a:t>nevét</a:t>
            </a:r>
            <a:r>
              <a:rPr lang="en-US" b="0" dirty="0"/>
              <a:t> (</a:t>
            </a:r>
            <a:r>
              <a:rPr lang="en-US" b="0" dirty="0" err="1"/>
              <a:t>PerObjectCb</a:t>
            </a:r>
            <a:r>
              <a:rPr lang="en-US" b="0" dirty="0"/>
              <a:t>) most, </a:t>
            </a:r>
            <a:r>
              <a:rPr lang="en-US" b="0" dirty="0" err="1"/>
              <a:t>amit</a:t>
            </a:r>
            <a:r>
              <a:rPr lang="en-US" b="0" dirty="0"/>
              <a:t> </a:t>
            </a:r>
            <a:r>
              <a:rPr lang="en-US" b="0" dirty="0" err="1"/>
              <a:t>direkt</a:t>
            </a:r>
            <a:r>
              <a:rPr lang="en-US" b="0" dirty="0"/>
              <a:t> </a:t>
            </a:r>
            <a:r>
              <a:rPr lang="en-US" b="0" dirty="0" err="1"/>
              <a:t>így</a:t>
            </a:r>
            <a:r>
              <a:rPr lang="en-US" b="0" dirty="0"/>
              <a:t> </a:t>
            </a:r>
            <a:r>
              <a:rPr lang="en-US" b="0" dirty="0" err="1"/>
              <a:t>neveztünk</a:t>
            </a:r>
            <a:r>
              <a:rPr lang="en-US" b="0" dirty="0"/>
              <a:t> el a HLSL </a:t>
            </a:r>
            <a:r>
              <a:rPr lang="en-US" b="0" dirty="0" err="1"/>
              <a:t>oldalon</a:t>
            </a:r>
            <a:r>
              <a:rPr lang="en-US" b="0" dirty="0"/>
              <a:t>. </a:t>
            </a:r>
            <a:r>
              <a:rPr lang="en-US" b="0" dirty="0" err="1"/>
              <a:t>Név</a:t>
            </a:r>
            <a:r>
              <a:rPr lang="en-US" b="0" dirty="0"/>
              <a:t> </a:t>
            </a:r>
            <a:r>
              <a:rPr lang="en-US" b="0" dirty="0" err="1"/>
              <a:t>szerint</a:t>
            </a:r>
            <a:r>
              <a:rPr lang="en-US" b="0" dirty="0"/>
              <a:t> </a:t>
            </a:r>
            <a:r>
              <a:rPr lang="en-US" b="0" dirty="0" err="1"/>
              <a:t>megpróbáljuk</a:t>
            </a:r>
            <a:r>
              <a:rPr lang="en-US" b="0" dirty="0"/>
              <a:t> </a:t>
            </a:r>
            <a:r>
              <a:rPr lang="en-US" b="0" dirty="0" err="1"/>
              <a:t>elkérni</a:t>
            </a:r>
            <a:r>
              <a:rPr lang="en-US" b="0" dirty="0"/>
              <a:t>, </a:t>
            </a:r>
            <a:r>
              <a:rPr lang="en-US" b="0" dirty="0" err="1"/>
              <a:t>hogy</a:t>
            </a:r>
            <a:r>
              <a:rPr lang="en-US" b="0" dirty="0"/>
              <a:t> </a:t>
            </a:r>
            <a:r>
              <a:rPr lang="en-US" b="0" dirty="0" err="1"/>
              <a:t>hova</a:t>
            </a:r>
            <a:r>
              <a:rPr lang="en-US" b="0" dirty="0"/>
              <a:t> </a:t>
            </a:r>
            <a:r>
              <a:rPr lang="en-US" b="0" dirty="0" err="1"/>
              <a:t>kellene</a:t>
            </a:r>
            <a:r>
              <a:rPr lang="en-US" b="0" dirty="0"/>
              <a:t> </a:t>
            </a:r>
            <a:r>
              <a:rPr lang="en-US" b="0" dirty="0" err="1"/>
              <a:t>bindolni</a:t>
            </a:r>
            <a:r>
              <a:rPr lang="en-US" b="0" dirty="0"/>
              <a:t>, </a:t>
            </a:r>
            <a:r>
              <a:rPr lang="en-US" b="0" dirty="0" err="1"/>
              <a:t>majd</a:t>
            </a:r>
            <a:r>
              <a:rPr lang="en-US" b="0" dirty="0"/>
              <a:t> </a:t>
            </a:r>
            <a:r>
              <a:rPr lang="en-US" b="0" dirty="0" err="1"/>
              <a:t>azt</a:t>
            </a:r>
            <a:r>
              <a:rPr lang="en-US" b="0" dirty="0"/>
              <a:t> </a:t>
            </a:r>
            <a:r>
              <a:rPr lang="en-US" b="0" dirty="0" err="1"/>
              <a:t>tovább</a:t>
            </a:r>
            <a:r>
              <a:rPr lang="en-US" b="0" dirty="0"/>
              <a:t> </a:t>
            </a:r>
            <a:r>
              <a:rPr lang="en-US" b="0" dirty="0" err="1"/>
              <a:t>keressük</a:t>
            </a:r>
            <a:r>
              <a:rPr lang="en-US" b="0" dirty="0"/>
              <a:t> a root signature-ben, </a:t>
            </a:r>
            <a:r>
              <a:rPr lang="en-US" b="0" dirty="0" err="1"/>
              <a:t>hogy</a:t>
            </a:r>
            <a:r>
              <a:rPr lang="en-US" b="0" dirty="0"/>
              <a:t> </a:t>
            </a:r>
            <a:r>
              <a:rPr lang="en-US" b="0" dirty="0" err="1"/>
              <a:t>hanyadik</a:t>
            </a:r>
            <a:r>
              <a:rPr lang="en-US" b="0" dirty="0"/>
              <a:t> parameter </a:t>
            </a:r>
            <a:r>
              <a:rPr lang="en-US" b="0" dirty="0" err="1"/>
              <a:t>lenne</a:t>
            </a:r>
            <a:r>
              <a:rPr lang="en-US" b="0" dirty="0"/>
              <a:t> az. </a:t>
            </a:r>
            <a:r>
              <a:rPr lang="en-US" b="0" dirty="0" err="1"/>
              <a:t>Végül</a:t>
            </a:r>
            <a:r>
              <a:rPr lang="en-US" b="0" dirty="0"/>
              <a:t> </a:t>
            </a:r>
            <a:r>
              <a:rPr lang="en-US" b="0" dirty="0" err="1"/>
              <a:t>bebindoljuk</a:t>
            </a:r>
            <a:r>
              <a:rPr lang="en-US" b="0" dirty="0"/>
              <a:t>. </a:t>
            </a:r>
            <a:r>
              <a:rPr lang="en-US" b="0" dirty="0" err="1"/>
              <a:t>Egy</a:t>
            </a:r>
            <a:r>
              <a:rPr lang="en-US" b="0" dirty="0"/>
              <a:t> </a:t>
            </a:r>
            <a:r>
              <a:rPr lang="en-US" b="0" dirty="0" err="1"/>
              <a:t>kis</a:t>
            </a:r>
            <a:r>
              <a:rPr lang="en-US" b="0" dirty="0"/>
              <a:t> overhead, </a:t>
            </a:r>
            <a:r>
              <a:rPr lang="en-US" b="0" dirty="0" err="1"/>
              <a:t>rengeteg</a:t>
            </a:r>
            <a:r>
              <a:rPr lang="en-US" b="0" dirty="0"/>
              <a:t> </a:t>
            </a:r>
            <a:r>
              <a:rPr lang="en-US" b="0" dirty="0" err="1"/>
              <a:t>kényelemért</a:t>
            </a:r>
            <a:r>
              <a:rPr lang="en-US" b="0" dirty="0"/>
              <a:t>. </a:t>
            </a:r>
            <a:r>
              <a:rPr lang="en-US" b="0" dirty="0" err="1"/>
              <a:t>Bőven</a:t>
            </a:r>
            <a:r>
              <a:rPr lang="en-US" b="0" dirty="0"/>
              <a:t> </a:t>
            </a:r>
            <a:r>
              <a:rPr lang="en-US" b="0" dirty="0" err="1"/>
              <a:t>megéri</a:t>
            </a:r>
            <a:r>
              <a:rPr lang="en-US" b="0" dirty="0"/>
              <a:t> </a:t>
            </a:r>
            <a:r>
              <a:rPr lang="en-US" b="0" dirty="0" err="1"/>
              <a:t>használni</a:t>
            </a:r>
            <a:r>
              <a:rPr lang="en-US" b="0" dirty="0"/>
              <a:t>, </a:t>
            </a:r>
            <a:r>
              <a:rPr lang="en-US" b="0" dirty="0" err="1"/>
              <a:t>nem</a:t>
            </a:r>
            <a:r>
              <a:rPr lang="en-US" b="0" dirty="0"/>
              <a:t> </a:t>
            </a:r>
            <a:r>
              <a:rPr lang="en-US" b="0" dirty="0" err="1"/>
              <a:t>érdemes</a:t>
            </a:r>
            <a:r>
              <a:rPr lang="en-US" b="0" dirty="0"/>
              <a:t> </a:t>
            </a:r>
            <a:r>
              <a:rPr lang="en-US" b="0" dirty="0" err="1"/>
              <a:t>sebességre</a:t>
            </a:r>
            <a:r>
              <a:rPr lang="en-US" b="0" dirty="0"/>
              <a:t> </a:t>
            </a:r>
            <a:r>
              <a:rPr lang="en-US" b="0" dirty="0" err="1"/>
              <a:t>törekedni</a:t>
            </a:r>
            <a:r>
              <a:rPr lang="en-US" b="0" dirty="0"/>
              <a:t> </a:t>
            </a:r>
            <a:r>
              <a:rPr lang="en-US" b="0" dirty="0" err="1"/>
              <a:t>itt</a:t>
            </a:r>
            <a:r>
              <a:rPr lang="en-US" b="0" dirty="0"/>
              <a:t>.</a:t>
            </a:r>
          </a:p>
          <a:p>
            <a:endParaRPr lang="en-US" b="0" dirty="0"/>
          </a:p>
          <a:p>
            <a:r>
              <a:rPr lang="en-US" b="0" dirty="0" err="1"/>
              <a:t>Vegyük</a:t>
            </a:r>
            <a:r>
              <a:rPr lang="en-US" b="0" dirty="0"/>
              <a:t> </a:t>
            </a:r>
            <a:r>
              <a:rPr lang="en-US" b="0" dirty="0" err="1"/>
              <a:t>észre</a:t>
            </a:r>
            <a:r>
              <a:rPr lang="en-US" b="0" dirty="0"/>
              <a:t>, </a:t>
            </a:r>
            <a:r>
              <a:rPr lang="en-US" b="0" dirty="0" err="1"/>
              <a:t>hogy</a:t>
            </a:r>
            <a:r>
              <a:rPr lang="en-US" b="0" dirty="0"/>
              <a:t> a Box </a:t>
            </a:r>
            <a:r>
              <a:rPr lang="en-US" b="0" dirty="0" err="1"/>
              <a:t>osztályunk</a:t>
            </a:r>
            <a:r>
              <a:rPr lang="en-US" b="0" dirty="0"/>
              <a:t> </a:t>
            </a:r>
            <a:r>
              <a:rPr lang="en-US" b="0" dirty="0" err="1"/>
              <a:t>mennyire</a:t>
            </a:r>
            <a:r>
              <a:rPr lang="en-US" b="0" dirty="0"/>
              <a:t> </a:t>
            </a:r>
            <a:r>
              <a:rPr lang="en-US" b="0" dirty="0" err="1"/>
              <a:t>letisztult</a:t>
            </a:r>
            <a:r>
              <a:rPr lang="en-US" b="0" dirty="0"/>
              <a:t>, </a:t>
            </a:r>
            <a:r>
              <a:rPr lang="en-US" b="0" dirty="0" err="1"/>
              <a:t>alig</a:t>
            </a:r>
            <a:r>
              <a:rPr lang="en-US" b="0" dirty="0"/>
              <a:t> van </a:t>
            </a:r>
            <a:r>
              <a:rPr lang="en-US" b="0" dirty="0" err="1"/>
              <a:t>bármi</a:t>
            </a:r>
            <a:r>
              <a:rPr lang="en-US" b="0" dirty="0"/>
              <a:t> D3D-ra </a:t>
            </a:r>
            <a:r>
              <a:rPr lang="en-US" b="0" dirty="0" err="1"/>
              <a:t>vonatkozó</a:t>
            </a:r>
            <a:r>
              <a:rPr lang="en-US" b="0" dirty="0"/>
              <a:t> </a:t>
            </a:r>
            <a:r>
              <a:rPr lang="en-US" b="0" dirty="0" err="1"/>
              <a:t>dolog</a:t>
            </a:r>
            <a:r>
              <a:rPr lang="en-US" b="0" dirty="0"/>
              <a:t> benne, a </a:t>
            </a:r>
            <a:r>
              <a:rPr lang="en-US" b="0" dirty="0" err="1"/>
              <a:t>legtöbb</a:t>
            </a:r>
            <a:r>
              <a:rPr lang="en-US" b="0" dirty="0"/>
              <a:t> </a:t>
            </a:r>
            <a:r>
              <a:rPr lang="en-US" b="0" dirty="0" err="1"/>
              <a:t>kód</a:t>
            </a:r>
            <a:r>
              <a:rPr lang="en-US" b="0" dirty="0"/>
              <a:t>, </a:t>
            </a:r>
            <a:r>
              <a:rPr lang="en-US" b="0" dirty="0" err="1"/>
              <a:t>az</a:t>
            </a:r>
            <a:r>
              <a:rPr lang="en-US" b="0" dirty="0"/>
              <a:t> </a:t>
            </a:r>
            <a:r>
              <a:rPr lang="en-US" b="0" dirty="0" err="1"/>
              <a:t>az</a:t>
            </a:r>
            <a:r>
              <a:rPr lang="en-US" b="0" dirty="0"/>
              <a:t> </a:t>
            </a:r>
            <a:r>
              <a:rPr lang="en-US" b="0" dirty="0" err="1"/>
              <a:t>objektum</a:t>
            </a:r>
            <a:r>
              <a:rPr lang="en-US" b="0" dirty="0"/>
              <a:t> </a:t>
            </a:r>
            <a:r>
              <a:rPr lang="en-US" b="0" dirty="0" err="1"/>
              <a:t>mozgásának</a:t>
            </a:r>
            <a:r>
              <a:rPr lang="en-US" b="0" dirty="0"/>
              <a:t> a </a:t>
            </a:r>
            <a:r>
              <a:rPr lang="en-US" b="0" dirty="0" err="1"/>
              <a:t>leírása</a:t>
            </a:r>
            <a:r>
              <a:rPr lang="en-US" b="0" dirty="0"/>
              <a:t>. </a:t>
            </a:r>
            <a:r>
              <a:rPr lang="en-US" b="0" dirty="0" err="1"/>
              <a:t>Ez</a:t>
            </a:r>
            <a:r>
              <a:rPr lang="en-US" b="0" dirty="0"/>
              <a:t> a </a:t>
            </a:r>
            <a:r>
              <a:rPr lang="en-US" b="0" dirty="0" err="1"/>
              <a:t>célunk</a:t>
            </a:r>
            <a:r>
              <a:rPr lang="en-US" b="0" dirty="0"/>
              <a:t>, </a:t>
            </a:r>
            <a:r>
              <a:rPr lang="en-US" b="0" dirty="0" err="1"/>
              <a:t>hogy</a:t>
            </a:r>
            <a:r>
              <a:rPr lang="en-US" b="0" dirty="0"/>
              <a:t> a </a:t>
            </a:r>
            <a:r>
              <a:rPr lang="en-US" b="0" dirty="0" err="1"/>
              <a:t>lehető</a:t>
            </a:r>
            <a:r>
              <a:rPr lang="en-US" b="0" dirty="0"/>
              <a:t> </a:t>
            </a:r>
            <a:r>
              <a:rPr lang="en-US" b="0" dirty="0" err="1"/>
              <a:t>legkevesebb</a:t>
            </a:r>
            <a:r>
              <a:rPr lang="en-US" b="0" dirty="0"/>
              <a:t> </a:t>
            </a:r>
            <a:r>
              <a:rPr lang="en-US" b="0" dirty="0" err="1"/>
              <a:t>szutyok</a:t>
            </a:r>
            <a:r>
              <a:rPr lang="en-US" b="0" dirty="0"/>
              <a:t> </a:t>
            </a:r>
            <a:r>
              <a:rPr lang="en-US" b="0" dirty="0" err="1"/>
              <a:t>legyen</a:t>
            </a:r>
            <a:r>
              <a:rPr lang="en-US" b="0" dirty="0"/>
              <a:t> a </a:t>
            </a:r>
            <a:r>
              <a:rPr lang="en-US" b="0" dirty="0" err="1"/>
              <a:t>modellünkbe</a:t>
            </a:r>
            <a:r>
              <a:rPr lang="en-US" b="0" dirty="0"/>
              <a:t> </a:t>
            </a:r>
            <a:r>
              <a:rPr lang="en-US" b="0" dirty="0" err="1"/>
              <a:t>és</a:t>
            </a:r>
            <a:r>
              <a:rPr lang="en-US" b="0" dirty="0"/>
              <a:t> </a:t>
            </a:r>
            <a:r>
              <a:rPr lang="en-US" b="0" dirty="0" err="1"/>
              <a:t>váljon</a:t>
            </a:r>
            <a:r>
              <a:rPr lang="en-US" b="0" dirty="0"/>
              <a:t> le a </a:t>
            </a:r>
            <a:r>
              <a:rPr lang="en-US" b="0" dirty="0" err="1"/>
              <a:t>rajzolástól</a:t>
            </a:r>
            <a:r>
              <a:rPr lang="en-US" b="0" dirty="0"/>
              <a:t> </a:t>
            </a:r>
            <a:r>
              <a:rPr lang="en-US" b="0" dirty="0" err="1"/>
              <a:t>annyira</a:t>
            </a:r>
            <a:r>
              <a:rPr lang="en-US" b="0" dirty="0"/>
              <a:t>, </a:t>
            </a:r>
            <a:r>
              <a:rPr lang="en-US" b="0" dirty="0" err="1"/>
              <a:t>amennyire</a:t>
            </a:r>
            <a:r>
              <a:rPr lang="en-US" b="0" dirty="0"/>
              <a:t> </a:t>
            </a:r>
            <a:r>
              <a:rPr lang="en-US" b="0" dirty="0" err="1"/>
              <a:t>csak</a:t>
            </a:r>
            <a:r>
              <a:rPr lang="en-US" b="0" dirty="0"/>
              <a:t> </a:t>
            </a:r>
            <a:r>
              <a:rPr lang="en-US" b="0" dirty="0" err="1"/>
              <a:t>lehet</a:t>
            </a:r>
            <a:r>
              <a:rPr lang="en-US" b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681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Ezek</a:t>
            </a:r>
            <a:r>
              <a:rPr lang="en-US" dirty="0"/>
              <a:t> a </a:t>
            </a:r>
            <a:r>
              <a:rPr lang="en-US" dirty="0" err="1"/>
              <a:t>feladatoknak</a:t>
            </a:r>
            <a:r>
              <a:rPr lang="en-US" dirty="0"/>
              <a:t> a </a:t>
            </a:r>
            <a:r>
              <a:rPr lang="en-US" dirty="0" err="1"/>
              <a:t>célja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elgondolkodj</a:t>
            </a:r>
            <a:r>
              <a:rPr lang="en-US" dirty="0"/>
              <a:t> </a:t>
            </a:r>
            <a:r>
              <a:rPr lang="en-US" dirty="0" err="1"/>
              <a:t>azon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ha a </a:t>
            </a:r>
            <a:r>
              <a:rPr lang="en-US" dirty="0" err="1"/>
              <a:t>játékobjektumokba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kódolni</a:t>
            </a:r>
            <a:r>
              <a:rPr lang="en-US" dirty="0"/>
              <a:t> </a:t>
            </a:r>
            <a:r>
              <a:rPr lang="en-US" dirty="0" err="1"/>
              <a:t>azok</a:t>
            </a:r>
            <a:r>
              <a:rPr lang="en-US" dirty="0"/>
              <a:t> </a:t>
            </a:r>
            <a:r>
              <a:rPr lang="en-US" dirty="0" err="1"/>
              <a:t>viselkedését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objektumok</a:t>
            </a:r>
            <a:r>
              <a:rPr lang="en-US" dirty="0"/>
              <a:t> “</a:t>
            </a:r>
            <a:r>
              <a:rPr lang="en-US" dirty="0" err="1"/>
              <a:t>halála</a:t>
            </a:r>
            <a:r>
              <a:rPr lang="en-US" dirty="0"/>
              <a:t>”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hozzátartozik</a:t>
            </a:r>
            <a:r>
              <a:rPr lang="en-US" dirty="0"/>
              <a:t>-e a </a:t>
            </a:r>
            <a:r>
              <a:rPr lang="en-US" dirty="0" err="1"/>
              <a:t>viselkedéshez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88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Azzal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a VS-re </a:t>
            </a:r>
            <a:r>
              <a:rPr lang="en-US" dirty="0" err="1"/>
              <a:t>bízzuk</a:t>
            </a:r>
            <a:r>
              <a:rPr lang="en-US" dirty="0"/>
              <a:t> a </a:t>
            </a:r>
            <a:r>
              <a:rPr lang="en-US" dirty="0" err="1"/>
              <a:t>fordítást</a:t>
            </a:r>
            <a:r>
              <a:rPr lang="en-US" dirty="0"/>
              <a:t>, </a:t>
            </a:r>
            <a:r>
              <a:rPr lang="en-US" dirty="0" err="1"/>
              <a:t>lecsökkentjük</a:t>
            </a:r>
            <a:r>
              <a:rPr lang="en-US" dirty="0"/>
              <a:t> a </a:t>
            </a:r>
            <a:r>
              <a:rPr lang="en-US" dirty="0" err="1"/>
              <a:t>shaderkezelő</a:t>
            </a:r>
            <a:r>
              <a:rPr lang="en-US" dirty="0"/>
              <a:t> </a:t>
            </a:r>
            <a:r>
              <a:rPr lang="en-US" dirty="0" err="1"/>
              <a:t>kód</a:t>
            </a:r>
            <a:r>
              <a:rPr lang="en-US" dirty="0"/>
              <a:t> </a:t>
            </a:r>
            <a:r>
              <a:rPr lang="en-US" dirty="0" err="1"/>
              <a:t>méretét</a:t>
            </a:r>
            <a:r>
              <a:rPr lang="en-US" dirty="0"/>
              <a:t> a </a:t>
            </a:r>
            <a:r>
              <a:rPr lang="en-US" dirty="0" err="1"/>
              <a:t>saját</a:t>
            </a:r>
            <a:r>
              <a:rPr lang="en-US" dirty="0"/>
              <a:t> </a:t>
            </a:r>
            <a:r>
              <a:rPr lang="en-US" dirty="0" err="1"/>
              <a:t>projektjeinkbe</a:t>
            </a:r>
            <a:r>
              <a:rPr lang="en-US" dirty="0"/>
              <a:t>, </a:t>
            </a:r>
            <a:r>
              <a:rPr lang="en-US" dirty="0" err="1"/>
              <a:t>továbbá</a:t>
            </a:r>
            <a:r>
              <a:rPr lang="en-US" dirty="0"/>
              <a:t> </a:t>
            </a:r>
            <a:r>
              <a:rPr lang="en-US" dirty="0" err="1"/>
              <a:t>hibákat</a:t>
            </a:r>
            <a:r>
              <a:rPr lang="en-US" dirty="0"/>
              <a:t> a </a:t>
            </a:r>
            <a:r>
              <a:rPr lang="en-US" dirty="0" err="1"/>
              <a:t>fordító</a:t>
            </a:r>
            <a:r>
              <a:rPr lang="en-US" dirty="0"/>
              <a:t> </a:t>
            </a:r>
            <a:r>
              <a:rPr lang="en-US" dirty="0" err="1"/>
              <a:t>kijelzi</a:t>
            </a:r>
            <a:r>
              <a:rPr lang="en-US" dirty="0"/>
              <a:t>, </a:t>
            </a:r>
            <a:r>
              <a:rPr lang="en-US" dirty="0" err="1"/>
              <a:t>hiba</a:t>
            </a:r>
            <a:r>
              <a:rPr lang="en-US" dirty="0"/>
              <a:t> </a:t>
            </a:r>
            <a:r>
              <a:rPr lang="en-US" dirty="0" err="1"/>
              <a:t>esetén</a:t>
            </a:r>
            <a:r>
              <a:rPr lang="en-US" dirty="0"/>
              <a:t> a build </a:t>
            </a:r>
            <a:r>
              <a:rPr lang="en-US" dirty="0" err="1"/>
              <a:t>leáll</a:t>
            </a:r>
            <a:r>
              <a:rPr lang="en-US" dirty="0"/>
              <a:t>. Van </a:t>
            </a:r>
            <a:r>
              <a:rPr lang="en-US" dirty="0" err="1"/>
              <a:t>letölthető</a:t>
            </a:r>
            <a:r>
              <a:rPr lang="en-US" dirty="0"/>
              <a:t> HLSL extension, </a:t>
            </a:r>
            <a:r>
              <a:rPr lang="en-US" dirty="0" err="1"/>
              <a:t>ami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szuper</a:t>
            </a:r>
            <a:r>
              <a:rPr lang="en-US" dirty="0"/>
              <a:t> </a:t>
            </a:r>
            <a:r>
              <a:rPr lang="en-US" dirty="0" err="1"/>
              <a:t>lintert</a:t>
            </a:r>
            <a:r>
              <a:rPr lang="en-US" dirty="0"/>
              <a:t> ad, </a:t>
            </a:r>
            <a:r>
              <a:rPr lang="en-US" dirty="0" err="1"/>
              <a:t>megkönnyíti</a:t>
            </a:r>
            <a:r>
              <a:rPr lang="en-US" dirty="0"/>
              <a:t> a HLSL </a:t>
            </a:r>
            <a:r>
              <a:rPr lang="en-US" dirty="0" err="1"/>
              <a:t>fejlesztést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Vigyázat</a:t>
            </a:r>
            <a:r>
              <a:rPr lang="en-US" dirty="0"/>
              <a:t>: </a:t>
            </a:r>
            <a:r>
              <a:rPr lang="en-US" dirty="0" err="1"/>
              <a:t>egy</a:t>
            </a:r>
            <a:r>
              <a:rPr lang="en-US" dirty="0"/>
              <a:t> C++ Visual Studio </a:t>
            </a:r>
            <a:r>
              <a:rPr lang="en-US" dirty="0" err="1"/>
              <a:t>projektben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mappák</a:t>
            </a:r>
            <a:r>
              <a:rPr lang="en-US" dirty="0"/>
              <a:t> </a:t>
            </a:r>
            <a:r>
              <a:rPr lang="en-US" dirty="0" err="1"/>
              <a:t>hanem</a:t>
            </a:r>
            <a:r>
              <a:rPr lang="en-US" dirty="0"/>
              <a:t> </a:t>
            </a:r>
            <a:r>
              <a:rPr lang="en-US" dirty="0" err="1"/>
              <a:t>filterek</a:t>
            </a:r>
            <a:r>
              <a:rPr lang="en-US" dirty="0"/>
              <a:t> </a:t>
            </a:r>
            <a:r>
              <a:rPr lang="en-US" dirty="0" err="1"/>
              <a:t>vannak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a </a:t>
            </a:r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rendezésére</a:t>
            </a:r>
            <a:r>
              <a:rPr lang="en-US" dirty="0"/>
              <a:t> </a:t>
            </a:r>
            <a:r>
              <a:rPr lang="en-US" dirty="0" err="1"/>
              <a:t>használt</a:t>
            </a:r>
            <a:r>
              <a:rPr lang="en-US" dirty="0"/>
              <a:t>, a </a:t>
            </a:r>
            <a:r>
              <a:rPr lang="en-US" dirty="0" err="1"/>
              <a:t>mögötte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</a:t>
            </a:r>
            <a:r>
              <a:rPr lang="en-US" dirty="0" err="1"/>
              <a:t>mappa</a:t>
            </a:r>
            <a:r>
              <a:rPr lang="en-US" dirty="0"/>
              <a:t> </a:t>
            </a:r>
            <a:r>
              <a:rPr lang="en-US" dirty="0" err="1"/>
              <a:t>szerkezetet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reprezentálja</a:t>
            </a:r>
            <a:r>
              <a:rPr lang="en-US" dirty="0"/>
              <a:t>. </a:t>
            </a:r>
            <a:r>
              <a:rPr lang="en-US" dirty="0" err="1"/>
              <a:t>Emögött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volt a </a:t>
            </a:r>
            <a:r>
              <a:rPr lang="en-US" dirty="0" err="1"/>
              <a:t>logika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összes</a:t>
            </a:r>
            <a:r>
              <a:rPr lang="en-US" dirty="0"/>
              <a:t> header </a:t>
            </a:r>
            <a:r>
              <a:rPr lang="en-US" dirty="0" err="1"/>
              <a:t>fájl</a:t>
            </a:r>
            <a:r>
              <a:rPr lang="en-US" dirty="0"/>
              <a:t> </a:t>
            </a:r>
            <a:r>
              <a:rPr lang="en-US" dirty="0" err="1"/>
              <a:t>legyen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helyen</a:t>
            </a:r>
            <a:r>
              <a:rPr lang="en-US" dirty="0"/>
              <a:t> a </a:t>
            </a:r>
            <a:r>
              <a:rPr lang="en-US" dirty="0" err="1"/>
              <a:t>könny</a:t>
            </a:r>
            <a:r>
              <a:rPr lang="hu-HU" dirty="0"/>
              <a:t>ű</a:t>
            </a:r>
            <a:r>
              <a:rPr lang="en-US" dirty="0"/>
              <a:t> </a:t>
            </a:r>
            <a:r>
              <a:rPr lang="en-US" dirty="0" err="1"/>
              <a:t>includeolás</a:t>
            </a:r>
            <a:r>
              <a:rPr lang="en-US" dirty="0"/>
              <a:t> </a:t>
            </a:r>
            <a:r>
              <a:rPr lang="en-US" dirty="0" err="1"/>
              <a:t>érdekében</a:t>
            </a:r>
            <a:r>
              <a:rPr lang="en-US" dirty="0"/>
              <a:t>. </a:t>
            </a:r>
            <a:r>
              <a:rPr lang="en-US" dirty="0" err="1"/>
              <a:t>Ennek</a:t>
            </a:r>
            <a:r>
              <a:rPr lang="en-US" dirty="0"/>
              <a:t> a </a:t>
            </a:r>
            <a:r>
              <a:rPr lang="en-US" dirty="0" err="1"/>
              <a:t>hátránya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ha </a:t>
            </a:r>
            <a:r>
              <a:rPr lang="en-US" dirty="0" err="1"/>
              <a:t>új</a:t>
            </a:r>
            <a:r>
              <a:rPr lang="en-US" dirty="0"/>
              <a:t> </a:t>
            </a:r>
            <a:r>
              <a:rPr lang="en-US" dirty="0" err="1"/>
              <a:t>fájlt</a:t>
            </a:r>
            <a:r>
              <a:rPr lang="en-US" dirty="0"/>
              <a:t> </a:t>
            </a:r>
            <a:r>
              <a:rPr lang="en-US" dirty="0" err="1"/>
              <a:t>szeretnél</a:t>
            </a:r>
            <a:r>
              <a:rPr lang="en-US" dirty="0"/>
              <a:t> </a:t>
            </a:r>
            <a:r>
              <a:rPr lang="en-US" dirty="0" err="1"/>
              <a:t>létrehozni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alapértelmezett</a:t>
            </a:r>
            <a:r>
              <a:rPr lang="en-US" dirty="0"/>
              <a:t> </a:t>
            </a:r>
            <a:r>
              <a:rPr lang="en-US" dirty="0" err="1"/>
              <a:t>mappa</a:t>
            </a:r>
            <a:r>
              <a:rPr lang="en-US" dirty="0"/>
              <a:t> a </a:t>
            </a:r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mappa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. Ha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shader-t </a:t>
            </a:r>
            <a:r>
              <a:rPr lang="en-US" dirty="0" err="1"/>
              <a:t>hozol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figyelj</a:t>
            </a:r>
            <a:r>
              <a:rPr lang="en-US" dirty="0"/>
              <a:t> </a:t>
            </a:r>
            <a:r>
              <a:rPr lang="en-US" dirty="0" err="1"/>
              <a:t>rá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Shaders </a:t>
            </a:r>
            <a:r>
              <a:rPr lang="en-US" dirty="0" err="1"/>
              <a:t>mappába</a:t>
            </a:r>
            <a:r>
              <a:rPr lang="en-US" dirty="0"/>
              <a:t> </a:t>
            </a:r>
            <a:r>
              <a:rPr lang="en-US" dirty="0" err="1"/>
              <a:t>teszed</a:t>
            </a:r>
            <a:r>
              <a:rPr lang="en-US" dirty="0"/>
              <a:t>. Ha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oda</a:t>
            </a:r>
            <a:r>
              <a:rPr lang="en-US" dirty="0"/>
              <a:t> </a:t>
            </a:r>
            <a:r>
              <a:rPr lang="en-US" dirty="0" err="1"/>
              <a:t>kerül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túl</a:t>
            </a:r>
            <a:r>
              <a:rPr lang="en-US" dirty="0"/>
              <a:t> </a:t>
            </a:r>
            <a:r>
              <a:rPr lang="en-US" dirty="0" err="1"/>
              <a:t>nagy</a:t>
            </a:r>
            <a:r>
              <a:rPr lang="en-US" dirty="0"/>
              <a:t> </a:t>
            </a:r>
            <a:r>
              <a:rPr lang="en-US" dirty="0" err="1"/>
              <a:t>gond</a:t>
            </a:r>
            <a:r>
              <a:rPr lang="en-US" dirty="0"/>
              <a:t>, </a:t>
            </a:r>
            <a:r>
              <a:rPr lang="en-US" dirty="0" err="1"/>
              <a:t>ugyanúgy</a:t>
            </a:r>
            <a:r>
              <a:rPr lang="en-US" dirty="0"/>
              <a:t> </a:t>
            </a:r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helyre</a:t>
            </a:r>
            <a:r>
              <a:rPr lang="en-US" dirty="0"/>
              <a:t> fog </a:t>
            </a:r>
            <a:r>
              <a:rPr lang="en-US" dirty="0" err="1"/>
              <a:t>fordulni</a:t>
            </a:r>
            <a:r>
              <a:rPr lang="en-US" dirty="0"/>
              <a:t>, </a:t>
            </a:r>
            <a:r>
              <a:rPr lang="en-US" dirty="0" err="1"/>
              <a:t>csak</a:t>
            </a:r>
            <a:r>
              <a:rPr lang="en-US" dirty="0"/>
              <a:t> ha HLSL-ben include-</a:t>
            </a:r>
            <a:r>
              <a:rPr lang="en-US" dirty="0" err="1"/>
              <a:t>olsz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elő</a:t>
            </a:r>
            <a:r>
              <a:rPr lang="en-US" dirty="0"/>
              <a:t> fog </a:t>
            </a:r>
            <a:r>
              <a:rPr lang="en-US" dirty="0" err="1"/>
              <a:t>jönni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a </a:t>
            </a:r>
            <a:r>
              <a:rPr lang="en-US" dirty="0" err="1"/>
              <a:t>probléma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Visual Studio 2017 Known issue: </a:t>
            </a:r>
            <a:r>
              <a:rPr lang="en-US" b="0" dirty="0" err="1"/>
              <a:t>amikor</a:t>
            </a:r>
            <a:r>
              <a:rPr lang="en-US" b="0" dirty="0"/>
              <a:t> </a:t>
            </a:r>
            <a:r>
              <a:rPr lang="en-US" b="0" dirty="0" err="1"/>
              <a:t>létre</a:t>
            </a:r>
            <a:r>
              <a:rPr lang="en-US" b="0" dirty="0"/>
              <a:t> </a:t>
            </a:r>
            <a:r>
              <a:rPr lang="en-US" b="0" dirty="0" err="1"/>
              <a:t>szeretnél</a:t>
            </a:r>
            <a:r>
              <a:rPr lang="en-US" b="0" dirty="0"/>
              <a:t> </a:t>
            </a:r>
            <a:r>
              <a:rPr lang="en-US" b="0" dirty="0" err="1"/>
              <a:t>hozni</a:t>
            </a:r>
            <a:r>
              <a:rPr lang="en-US" b="0" dirty="0"/>
              <a:t> </a:t>
            </a:r>
            <a:r>
              <a:rPr lang="en-US" b="0" dirty="0" err="1"/>
              <a:t>egy</a:t>
            </a:r>
            <a:r>
              <a:rPr lang="en-US" b="0" dirty="0"/>
              <a:t> </a:t>
            </a:r>
            <a:r>
              <a:rPr lang="en-US" b="0" dirty="0" err="1"/>
              <a:t>új</a:t>
            </a:r>
            <a:r>
              <a:rPr lang="en-US" b="0" dirty="0"/>
              <a:t> </a:t>
            </a:r>
            <a:r>
              <a:rPr lang="en-US" b="0" dirty="0" err="1"/>
              <a:t>shadert</a:t>
            </a:r>
            <a:r>
              <a:rPr lang="en-US" b="0" dirty="0"/>
              <a:t>, </a:t>
            </a:r>
            <a:r>
              <a:rPr lang="en-US" b="0" dirty="0" err="1"/>
              <a:t>akkor</a:t>
            </a:r>
            <a:r>
              <a:rPr lang="en-US" b="0" dirty="0"/>
              <a:t> a VS </a:t>
            </a:r>
            <a:r>
              <a:rPr lang="en-US" b="0" dirty="0" err="1"/>
              <a:t>fel</a:t>
            </a:r>
            <a:r>
              <a:rPr lang="en-US" b="0" dirty="0"/>
              <a:t> </a:t>
            </a:r>
            <a:r>
              <a:rPr lang="en-US" b="0" dirty="0" err="1"/>
              <a:t>fogja</a:t>
            </a:r>
            <a:r>
              <a:rPr lang="en-US" b="0" dirty="0"/>
              <a:t> </a:t>
            </a:r>
            <a:r>
              <a:rPr lang="en-US" b="0" dirty="0" err="1"/>
              <a:t>dobni</a:t>
            </a:r>
            <a:r>
              <a:rPr lang="en-US" b="0" dirty="0"/>
              <a:t>, </a:t>
            </a:r>
            <a:r>
              <a:rPr lang="en-US" b="0" dirty="0" err="1"/>
              <a:t>hogy</a:t>
            </a:r>
            <a:r>
              <a:rPr lang="en-US" b="0" dirty="0"/>
              <a:t> a HLSL-ben </a:t>
            </a:r>
            <a:r>
              <a:rPr lang="en-US" b="0" dirty="0" err="1"/>
              <a:t>csinálhatsz</a:t>
            </a:r>
            <a:r>
              <a:rPr lang="en-US" b="0" dirty="0"/>
              <a:t> 3 </a:t>
            </a:r>
            <a:r>
              <a:rPr lang="en-US" b="0" dirty="0" err="1"/>
              <a:t>fajta</a:t>
            </a:r>
            <a:r>
              <a:rPr lang="en-US" b="0" dirty="0"/>
              <a:t> </a:t>
            </a:r>
            <a:r>
              <a:rPr lang="en-US" b="0" dirty="0" err="1"/>
              <a:t>shadert</a:t>
            </a:r>
            <a:r>
              <a:rPr lang="en-US" b="0" dirty="0"/>
              <a:t>, de </a:t>
            </a:r>
            <a:r>
              <a:rPr lang="en-US" b="0" dirty="0" err="1"/>
              <a:t>nem</a:t>
            </a:r>
            <a:r>
              <a:rPr lang="en-US" b="0" dirty="0"/>
              <a:t> </a:t>
            </a:r>
            <a:r>
              <a:rPr lang="en-US" b="0" dirty="0" err="1"/>
              <a:t>lesz</a:t>
            </a:r>
            <a:r>
              <a:rPr lang="en-US" b="0" dirty="0"/>
              <a:t> </a:t>
            </a:r>
            <a:r>
              <a:rPr lang="en-US" b="0" dirty="0" err="1"/>
              <a:t>ott</a:t>
            </a:r>
            <a:r>
              <a:rPr lang="en-US" b="0" dirty="0"/>
              <a:t> se a vertex se a pixel shader. </a:t>
            </a:r>
            <a:r>
              <a:rPr lang="en-US" b="0" dirty="0" err="1"/>
              <a:t>Ekkor</a:t>
            </a:r>
            <a:r>
              <a:rPr lang="en-US" b="0" dirty="0"/>
              <a:t> </a:t>
            </a:r>
            <a:r>
              <a:rPr lang="en-US" b="0" dirty="0" err="1"/>
              <a:t>hozz</a:t>
            </a:r>
            <a:r>
              <a:rPr lang="en-US" b="0" dirty="0"/>
              <a:t> </a:t>
            </a:r>
            <a:r>
              <a:rPr lang="en-US" b="0" dirty="0" err="1"/>
              <a:t>létre</a:t>
            </a:r>
            <a:r>
              <a:rPr lang="en-US" b="0" dirty="0"/>
              <a:t> </a:t>
            </a:r>
            <a:r>
              <a:rPr lang="en-US" b="0" dirty="0" err="1"/>
              <a:t>például</a:t>
            </a:r>
            <a:r>
              <a:rPr lang="en-US" b="0" dirty="0"/>
              <a:t> </a:t>
            </a:r>
            <a:r>
              <a:rPr lang="en-US" b="0" dirty="0" err="1"/>
              <a:t>egy</a:t>
            </a:r>
            <a:r>
              <a:rPr lang="en-US" b="0" dirty="0"/>
              <a:t> geometry shader-t, </a:t>
            </a:r>
            <a:r>
              <a:rPr lang="en-US" b="0" dirty="0" err="1"/>
              <a:t>majd</a:t>
            </a:r>
            <a:r>
              <a:rPr lang="en-US" b="0" dirty="0"/>
              <a:t> </a:t>
            </a:r>
            <a:r>
              <a:rPr lang="en-US" b="0" dirty="0" err="1"/>
              <a:t>az</a:t>
            </a:r>
            <a:r>
              <a:rPr lang="en-US" b="0" dirty="0"/>
              <a:t> </a:t>
            </a:r>
            <a:r>
              <a:rPr lang="en-US" b="0" dirty="0" err="1"/>
              <a:t>újonnan</a:t>
            </a:r>
            <a:r>
              <a:rPr lang="en-US" b="0" dirty="0"/>
              <a:t> </a:t>
            </a:r>
            <a:r>
              <a:rPr lang="en-US" b="0" dirty="0" err="1"/>
              <a:t>létrehozott</a:t>
            </a:r>
            <a:r>
              <a:rPr lang="en-US" b="0" dirty="0"/>
              <a:t> </a:t>
            </a:r>
            <a:r>
              <a:rPr lang="en-US" b="0" dirty="0" err="1"/>
              <a:t>fájlra</a:t>
            </a:r>
            <a:r>
              <a:rPr lang="en-US" b="0" dirty="0"/>
              <a:t> </a:t>
            </a:r>
            <a:r>
              <a:rPr lang="en-US" b="0" dirty="0" err="1"/>
              <a:t>jobbkatt</a:t>
            </a:r>
            <a:r>
              <a:rPr lang="en-US" b="0" dirty="0"/>
              <a:t>, properties </a:t>
            </a:r>
            <a:r>
              <a:rPr lang="en-US" b="0" dirty="0" err="1"/>
              <a:t>és</a:t>
            </a:r>
            <a:r>
              <a:rPr lang="en-US" b="0" dirty="0"/>
              <a:t> a HLSL Compiler / General </a:t>
            </a:r>
            <a:r>
              <a:rPr lang="en-US" b="0" dirty="0" err="1"/>
              <a:t>menüpont</a:t>
            </a:r>
            <a:r>
              <a:rPr lang="en-US" b="0" dirty="0"/>
              <a:t> </a:t>
            </a:r>
            <a:r>
              <a:rPr lang="en-US" b="0" dirty="0" err="1"/>
              <a:t>alatt</a:t>
            </a:r>
            <a:r>
              <a:rPr lang="en-US" b="0" dirty="0"/>
              <a:t> a Shader Type </a:t>
            </a:r>
            <a:r>
              <a:rPr lang="en-US" b="0" dirty="0" err="1"/>
              <a:t>értéket</a:t>
            </a:r>
            <a:r>
              <a:rPr lang="en-US" b="0" dirty="0"/>
              <a:t> </a:t>
            </a:r>
            <a:r>
              <a:rPr lang="en-US" b="0" dirty="0" err="1"/>
              <a:t>állítsd</a:t>
            </a:r>
            <a:r>
              <a:rPr lang="en-US" b="0" dirty="0"/>
              <a:t> </a:t>
            </a:r>
            <a:r>
              <a:rPr lang="en-US" b="0" dirty="0" err="1"/>
              <a:t>át</a:t>
            </a:r>
            <a:r>
              <a:rPr lang="en-US" b="0" dirty="0"/>
              <a:t> </a:t>
            </a:r>
            <a:r>
              <a:rPr lang="en-US" b="0" dirty="0" err="1"/>
              <a:t>kedvedre</a:t>
            </a:r>
            <a:r>
              <a:rPr lang="en-US" b="0" dirty="0"/>
              <a:t> Vertex Shader </a:t>
            </a:r>
            <a:r>
              <a:rPr lang="en-US" b="0" dirty="0" err="1"/>
              <a:t>vagy</a:t>
            </a:r>
            <a:r>
              <a:rPr lang="en-US" b="0" dirty="0"/>
              <a:t> Pixel Shader </a:t>
            </a:r>
            <a:r>
              <a:rPr lang="en-US" b="0" dirty="0" err="1"/>
              <a:t>értékre</a:t>
            </a:r>
            <a:r>
              <a:rPr lang="en-US" b="0" dirty="0"/>
              <a:t>. </a:t>
            </a:r>
            <a:r>
              <a:rPr lang="en-US" b="0" dirty="0" err="1"/>
              <a:t>Ekkor</a:t>
            </a:r>
            <a:r>
              <a:rPr lang="en-US" b="0" dirty="0"/>
              <a:t> </a:t>
            </a:r>
            <a:r>
              <a:rPr lang="en-US" b="0" dirty="0" err="1"/>
              <a:t>már</a:t>
            </a:r>
            <a:r>
              <a:rPr lang="en-US" b="0" dirty="0"/>
              <a:t> </a:t>
            </a:r>
            <a:r>
              <a:rPr lang="en-US" b="0" dirty="0" err="1"/>
              <a:t>helyes</a:t>
            </a:r>
            <a:r>
              <a:rPr lang="en-US" b="0" dirty="0"/>
              <a:t> </a:t>
            </a:r>
            <a:r>
              <a:rPr lang="en-US" b="0" dirty="0" err="1"/>
              <a:t>verziót</a:t>
            </a:r>
            <a:r>
              <a:rPr lang="en-US" b="0" dirty="0"/>
              <a:t> fog </a:t>
            </a:r>
            <a:r>
              <a:rPr lang="en-US" b="0" dirty="0" err="1"/>
              <a:t>fordítani</a:t>
            </a:r>
            <a:r>
              <a:rPr lang="en-US" b="0" dirty="0"/>
              <a:t> </a:t>
            </a:r>
            <a:r>
              <a:rPr lang="en-US" b="0" dirty="0" err="1"/>
              <a:t>belőle</a:t>
            </a:r>
            <a:r>
              <a:rPr lang="en-US" b="0" dirty="0"/>
              <a:t>.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29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0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modern C++-ban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szeretünk</a:t>
            </a:r>
            <a:r>
              <a:rPr lang="en-US" dirty="0"/>
              <a:t> </a:t>
            </a:r>
            <a:r>
              <a:rPr lang="en-US" dirty="0" err="1"/>
              <a:t>látni</a:t>
            </a:r>
            <a:r>
              <a:rPr lang="en-US" dirty="0"/>
              <a:t> “new” </a:t>
            </a:r>
            <a:r>
              <a:rPr lang="en-US" dirty="0" err="1"/>
              <a:t>vagy</a:t>
            </a:r>
            <a:r>
              <a:rPr lang="en-US" dirty="0"/>
              <a:t> “delete” </a:t>
            </a:r>
            <a:r>
              <a:rPr lang="en-US" dirty="0" err="1"/>
              <a:t>kulcsszót</a:t>
            </a:r>
            <a:r>
              <a:rPr lang="en-US" dirty="0"/>
              <a:t>, </a:t>
            </a:r>
            <a:r>
              <a:rPr lang="en-US" dirty="0" err="1"/>
              <a:t>ennek</a:t>
            </a:r>
            <a:r>
              <a:rPr lang="en-US" dirty="0"/>
              <a:t> a </a:t>
            </a:r>
            <a:r>
              <a:rPr lang="en-US" dirty="0" err="1"/>
              <a:t>legfőbb</a:t>
            </a:r>
            <a:r>
              <a:rPr lang="en-US" dirty="0"/>
              <a:t> </a:t>
            </a:r>
            <a:r>
              <a:rPr lang="en-US" dirty="0" err="1"/>
              <a:t>oka</a:t>
            </a:r>
            <a:r>
              <a:rPr lang="en-US" dirty="0"/>
              <a:t> a RAII </a:t>
            </a:r>
            <a:r>
              <a:rPr lang="en-US" dirty="0" err="1"/>
              <a:t>idióma</a:t>
            </a:r>
            <a:r>
              <a:rPr lang="en-US" dirty="0"/>
              <a:t>. Ami C++-ban </a:t>
            </a:r>
            <a:r>
              <a:rPr lang="en-US" dirty="0" err="1"/>
              <a:t>azért</a:t>
            </a:r>
            <a:r>
              <a:rPr lang="en-US" dirty="0"/>
              <a:t> </a:t>
            </a:r>
            <a:r>
              <a:rPr lang="en-US" dirty="0" err="1"/>
              <a:t>előnyös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a </a:t>
            </a:r>
            <a:r>
              <a:rPr lang="en-US" dirty="0" err="1"/>
              <a:t>kivétel</a:t>
            </a:r>
            <a:r>
              <a:rPr lang="en-US" dirty="0"/>
              <a:t> </a:t>
            </a:r>
            <a:r>
              <a:rPr lang="en-US" dirty="0" err="1"/>
              <a:t>kezelést</a:t>
            </a:r>
            <a:r>
              <a:rPr lang="en-US" dirty="0"/>
              <a:t> </a:t>
            </a:r>
            <a:r>
              <a:rPr lang="en-US" dirty="0" err="1"/>
              <a:t>lehetővé</a:t>
            </a:r>
            <a:r>
              <a:rPr lang="en-US" dirty="0"/>
              <a:t> </a:t>
            </a:r>
            <a:r>
              <a:rPr lang="en-US" dirty="0" err="1"/>
              <a:t>teszi</a:t>
            </a:r>
            <a:r>
              <a:rPr lang="en-US" dirty="0"/>
              <a:t>. (</a:t>
            </a:r>
            <a:r>
              <a:rPr lang="en-US" dirty="0" err="1"/>
              <a:t>gondolj</a:t>
            </a:r>
            <a:r>
              <a:rPr lang="en-US" dirty="0"/>
              <a:t> </a:t>
            </a:r>
            <a:r>
              <a:rPr lang="en-US" dirty="0" err="1"/>
              <a:t>bele</a:t>
            </a:r>
            <a:r>
              <a:rPr lang="en-US" dirty="0"/>
              <a:t> mi </a:t>
            </a:r>
            <a:r>
              <a:rPr lang="en-US" dirty="0" err="1"/>
              <a:t>lenne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pointerrel</a:t>
            </a:r>
            <a:r>
              <a:rPr lang="en-US" dirty="0"/>
              <a:t> ha a </a:t>
            </a:r>
            <a:r>
              <a:rPr lang="en-US" dirty="0" err="1"/>
              <a:t>függvényedben</a:t>
            </a:r>
            <a:r>
              <a:rPr lang="en-US" dirty="0"/>
              <a:t> </a:t>
            </a:r>
            <a:r>
              <a:rPr lang="en-US" dirty="0" err="1"/>
              <a:t>keletkezne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exception, </a:t>
            </a:r>
            <a:r>
              <a:rPr lang="en-US" dirty="0" err="1"/>
              <a:t>vagy</a:t>
            </a:r>
            <a:r>
              <a:rPr lang="en-US" dirty="0"/>
              <a:t> ha a return </a:t>
            </a:r>
            <a:r>
              <a:rPr lang="en-US" dirty="0" err="1"/>
              <a:t>hívás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</a:t>
            </a:r>
            <a:r>
              <a:rPr lang="en-US" dirty="0" err="1"/>
              <a:t>kellene</a:t>
            </a:r>
            <a:r>
              <a:rPr lang="en-US" dirty="0"/>
              <a:t> </a:t>
            </a:r>
            <a:r>
              <a:rPr lang="en-US" dirty="0" err="1"/>
              <a:t>felszabadítanod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pointert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Ezen</a:t>
            </a:r>
            <a:r>
              <a:rPr lang="en-US" dirty="0"/>
              <a:t> </a:t>
            </a:r>
            <a:r>
              <a:rPr lang="en-US" dirty="0" err="1"/>
              <a:t>oknál</a:t>
            </a:r>
            <a:r>
              <a:rPr lang="en-US" dirty="0"/>
              <a:t> </a:t>
            </a:r>
            <a:r>
              <a:rPr lang="en-US" dirty="0" err="1"/>
              <a:t>fogva</a:t>
            </a:r>
            <a:r>
              <a:rPr lang="en-US" dirty="0"/>
              <a:t>, </a:t>
            </a:r>
            <a:r>
              <a:rPr lang="en-US" dirty="0" err="1"/>
              <a:t>ahol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smart </a:t>
            </a:r>
            <a:r>
              <a:rPr lang="en-US" dirty="0" err="1"/>
              <a:t>pointereket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. </a:t>
            </a:r>
            <a:r>
              <a:rPr lang="en-US" dirty="0" err="1"/>
              <a:t>Ezeket</a:t>
            </a:r>
            <a:r>
              <a:rPr lang="en-US" dirty="0"/>
              <a:t> </a:t>
            </a:r>
            <a:r>
              <a:rPr lang="en-US" dirty="0" err="1"/>
              <a:t>kombinálva</a:t>
            </a:r>
            <a:r>
              <a:rPr lang="en-US" dirty="0"/>
              <a:t> a </a:t>
            </a:r>
            <a:r>
              <a:rPr lang="en-US" dirty="0" err="1"/>
              <a:t>nyers</a:t>
            </a:r>
            <a:r>
              <a:rPr lang="en-US" dirty="0"/>
              <a:t> </a:t>
            </a:r>
            <a:r>
              <a:rPr lang="en-US" dirty="0" err="1"/>
              <a:t>pointerekkel</a:t>
            </a:r>
            <a:r>
              <a:rPr lang="en-US" dirty="0"/>
              <a:t> </a:t>
            </a:r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szép</a:t>
            </a:r>
            <a:r>
              <a:rPr lang="en-US" dirty="0"/>
              <a:t>, </a:t>
            </a:r>
            <a:r>
              <a:rPr lang="en-US" dirty="0" err="1"/>
              <a:t>konzisztens</a:t>
            </a:r>
            <a:r>
              <a:rPr lang="en-US" dirty="0"/>
              <a:t> </a:t>
            </a:r>
            <a:r>
              <a:rPr lang="en-US" dirty="0" err="1"/>
              <a:t>viselkedést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kapni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unique_ptr</a:t>
            </a:r>
            <a:r>
              <a:rPr lang="en-US" dirty="0"/>
              <a:t>: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darab</a:t>
            </a:r>
            <a:r>
              <a:rPr lang="en-US" dirty="0"/>
              <a:t> </a:t>
            </a:r>
            <a:r>
              <a:rPr lang="en-US" dirty="0" err="1"/>
              <a:t>létezik</a:t>
            </a:r>
            <a:r>
              <a:rPr lang="en-US" dirty="0"/>
              <a:t> </a:t>
            </a:r>
            <a:r>
              <a:rPr lang="en-US" dirty="0" err="1"/>
              <a:t>belőle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amelyik</a:t>
            </a:r>
            <a:r>
              <a:rPr lang="en-US" dirty="0"/>
              <a:t> </a:t>
            </a:r>
            <a:r>
              <a:rPr lang="en-US" dirty="0" err="1"/>
              <a:t>objektumnál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van, </a:t>
            </a:r>
            <a:r>
              <a:rPr lang="en-US" dirty="0" err="1"/>
              <a:t>az</a:t>
            </a:r>
            <a:r>
              <a:rPr lang="en-US" dirty="0"/>
              <a:t> a </a:t>
            </a:r>
            <a:r>
              <a:rPr lang="en-US" dirty="0" err="1"/>
              <a:t>tulajdonos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shared_ptr</a:t>
            </a:r>
            <a:r>
              <a:rPr lang="en-US" dirty="0"/>
              <a:t>: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tulajdonos</a:t>
            </a:r>
            <a:r>
              <a:rPr lang="en-US" dirty="0"/>
              <a:t> is van,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objektum</a:t>
            </a:r>
            <a:r>
              <a:rPr lang="en-US" dirty="0"/>
              <a:t> </a:t>
            </a:r>
            <a:r>
              <a:rPr lang="en-US" dirty="0" err="1"/>
              <a:t>felszabadításának</a:t>
            </a:r>
            <a:r>
              <a:rPr lang="en-US" dirty="0"/>
              <a:t> </a:t>
            </a:r>
            <a:r>
              <a:rPr lang="en-US" dirty="0" err="1"/>
              <a:t>helye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ideje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egyértelm</a:t>
            </a:r>
            <a:r>
              <a:rPr lang="hu-HU" dirty="0"/>
              <a:t>ű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com_ptr</a:t>
            </a:r>
            <a:r>
              <a:rPr lang="en-US" dirty="0"/>
              <a:t>: a </a:t>
            </a:r>
            <a:r>
              <a:rPr lang="en-US" dirty="0" err="1"/>
              <a:t>shared_ptr-hez</a:t>
            </a:r>
            <a:r>
              <a:rPr lang="en-US" dirty="0"/>
              <a:t> </a:t>
            </a:r>
            <a:r>
              <a:rPr lang="en-US" dirty="0" err="1"/>
              <a:t>hasonló</a:t>
            </a:r>
            <a:r>
              <a:rPr lang="en-US" dirty="0"/>
              <a:t> de a DirectX-</a:t>
            </a:r>
            <a:r>
              <a:rPr lang="en-US" dirty="0" err="1"/>
              <a:t>hez</a:t>
            </a:r>
            <a:r>
              <a:rPr lang="en-US" dirty="0"/>
              <a:t> </a:t>
            </a:r>
            <a:r>
              <a:rPr lang="en-US" dirty="0" err="1"/>
              <a:t>kapcsolodó</a:t>
            </a:r>
            <a:r>
              <a:rPr lang="en-US" dirty="0"/>
              <a:t> </a:t>
            </a:r>
            <a:r>
              <a:rPr lang="en-US" dirty="0" err="1"/>
              <a:t>oszályokra</a:t>
            </a:r>
            <a:r>
              <a:rPr lang="en-US" dirty="0"/>
              <a:t> </a:t>
            </a:r>
            <a:r>
              <a:rPr lang="en-US" dirty="0" err="1"/>
              <a:t>vonatkozóan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Mikor</a:t>
            </a:r>
            <a:r>
              <a:rPr lang="en-US" dirty="0"/>
              <a:t> </a:t>
            </a:r>
            <a:r>
              <a:rPr lang="en-US" dirty="0" err="1"/>
              <a:t>adunk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paraméterként</a:t>
            </a:r>
            <a:r>
              <a:rPr lang="en-US" dirty="0"/>
              <a:t>?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unique_ptr</a:t>
            </a:r>
            <a:r>
              <a:rPr lang="en-US" dirty="0"/>
              <a:t>: </a:t>
            </a:r>
            <a:r>
              <a:rPr lang="en-US" dirty="0" err="1"/>
              <a:t>csak</a:t>
            </a:r>
            <a:r>
              <a:rPr lang="en-US" dirty="0"/>
              <a:t> ownership </a:t>
            </a:r>
            <a:r>
              <a:rPr lang="en-US" dirty="0" err="1"/>
              <a:t>váltáskor</a:t>
            </a:r>
            <a:r>
              <a:rPr lang="en-US" dirty="0"/>
              <a:t>, pl move </a:t>
            </a:r>
            <a:r>
              <a:rPr lang="en-US" dirty="0" err="1"/>
              <a:t>szemantikára</a:t>
            </a:r>
            <a:r>
              <a:rPr lang="en-US" dirty="0"/>
              <a:t>. std::</a:t>
            </a:r>
            <a:r>
              <a:rPr lang="en-US" dirty="0" err="1"/>
              <a:t>unique_ptr</a:t>
            </a:r>
            <a:r>
              <a:rPr lang="en-US" dirty="0"/>
              <a:t>&lt;T&gt; &amp;-t SOHA ne adj </a:t>
            </a:r>
            <a:r>
              <a:rPr lang="en-US" dirty="0" err="1"/>
              <a:t>át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shared_ptr</a:t>
            </a:r>
            <a:r>
              <a:rPr lang="en-US" dirty="0"/>
              <a:t> / </a:t>
            </a:r>
            <a:r>
              <a:rPr lang="en-US" dirty="0" err="1"/>
              <a:t>com_ptr</a:t>
            </a:r>
            <a:r>
              <a:rPr lang="en-US" dirty="0"/>
              <a:t>: move </a:t>
            </a:r>
            <a:r>
              <a:rPr lang="en-US" dirty="0" err="1"/>
              <a:t>vagy</a:t>
            </a:r>
            <a:r>
              <a:rPr lang="en-US" dirty="0"/>
              <a:t> ownership </a:t>
            </a:r>
            <a:r>
              <a:rPr lang="en-US" dirty="0" err="1"/>
              <a:t>osztoszkodáskor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Minden </a:t>
            </a:r>
            <a:r>
              <a:rPr lang="en-US" dirty="0" err="1"/>
              <a:t>másra</a:t>
            </a:r>
            <a:r>
              <a:rPr lang="en-US" dirty="0"/>
              <a:t> </a:t>
            </a:r>
            <a:r>
              <a:rPr lang="en-US" dirty="0" err="1"/>
              <a:t>ott</a:t>
            </a:r>
            <a:r>
              <a:rPr lang="en-US" dirty="0"/>
              <a:t> van a </a:t>
            </a:r>
            <a:r>
              <a:rPr lang="en-US" dirty="0" err="1"/>
              <a:t>nyers</a:t>
            </a:r>
            <a:r>
              <a:rPr lang="en-US" dirty="0"/>
              <a:t> T* pointer </a:t>
            </a:r>
            <a:r>
              <a:rPr lang="en-US" dirty="0" err="1"/>
              <a:t>vagy</a:t>
            </a:r>
            <a:r>
              <a:rPr lang="en-US" dirty="0"/>
              <a:t> a </a:t>
            </a:r>
            <a:r>
              <a:rPr lang="en-US" dirty="0" err="1"/>
              <a:t>nyers</a:t>
            </a:r>
            <a:r>
              <a:rPr lang="en-US" dirty="0"/>
              <a:t> T&amp;.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miért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szuper</a:t>
            </a:r>
            <a:r>
              <a:rPr lang="en-US" dirty="0"/>
              <a:t>?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Egy</a:t>
            </a:r>
            <a:r>
              <a:rPr lang="en-US" dirty="0"/>
              <a:t> pointer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32 </a:t>
            </a:r>
            <a:r>
              <a:rPr lang="en-US" dirty="0" err="1"/>
              <a:t>vagy</a:t>
            </a:r>
            <a:r>
              <a:rPr lang="en-US" dirty="0"/>
              <a:t> 64 bites </a:t>
            </a:r>
            <a:r>
              <a:rPr lang="en-US" dirty="0" err="1"/>
              <a:t>érték</a:t>
            </a:r>
            <a:r>
              <a:rPr lang="en-US" dirty="0"/>
              <a:t>, </a:t>
            </a:r>
            <a:r>
              <a:rPr lang="en-US" dirty="0" err="1"/>
              <a:t>szuper</a:t>
            </a:r>
            <a:r>
              <a:rPr lang="en-US" dirty="0"/>
              <a:t> </a:t>
            </a:r>
            <a:r>
              <a:rPr lang="en-US" dirty="0" err="1"/>
              <a:t>gyors</a:t>
            </a:r>
            <a:r>
              <a:rPr lang="en-US" dirty="0"/>
              <a:t> </a:t>
            </a:r>
            <a:r>
              <a:rPr lang="en-US" dirty="0" err="1"/>
              <a:t>átpasszolni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A </a:t>
            </a:r>
            <a:r>
              <a:rPr lang="en-US" dirty="0" err="1"/>
              <a:t>kódból</a:t>
            </a:r>
            <a:r>
              <a:rPr lang="en-US" dirty="0"/>
              <a:t> </a:t>
            </a:r>
            <a:r>
              <a:rPr lang="en-US" dirty="0" err="1"/>
              <a:t>olvasható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élettartam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tulajdonos</a:t>
            </a:r>
            <a:r>
              <a:rPr lang="en-US" dirty="0"/>
              <a:t> </a:t>
            </a:r>
            <a:r>
              <a:rPr lang="en-US" dirty="0" err="1"/>
              <a:t>reláció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extra </a:t>
            </a:r>
            <a:r>
              <a:rPr lang="en-US" dirty="0" err="1"/>
              <a:t>megkötés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Tilos</a:t>
            </a:r>
            <a:r>
              <a:rPr lang="en-US" dirty="0"/>
              <a:t> </a:t>
            </a:r>
            <a:r>
              <a:rPr lang="en-US" dirty="0" err="1"/>
              <a:t>kézzel</a:t>
            </a:r>
            <a:r>
              <a:rPr lang="en-US" dirty="0"/>
              <a:t> </a:t>
            </a:r>
            <a:r>
              <a:rPr lang="en-US" dirty="0" err="1"/>
              <a:t>létrehozni</a:t>
            </a:r>
            <a:r>
              <a:rPr lang="en-US" dirty="0"/>
              <a:t> </a:t>
            </a:r>
            <a:r>
              <a:rPr lang="en-US" dirty="0" err="1"/>
              <a:t>shared_ptr</a:t>
            </a:r>
            <a:r>
              <a:rPr lang="en-US" dirty="0"/>
              <a:t>-t, </a:t>
            </a:r>
            <a:r>
              <a:rPr lang="en-US" dirty="0" err="1"/>
              <a:t>főleg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nyers</a:t>
            </a:r>
            <a:r>
              <a:rPr lang="en-US" dirty="0"/>
              <a:t> T* </a:t>
            </a:r>
            <a:r>
              <a:rPr lang="en-US" dirty="0" err="1"/>
              <a:t>pointerből</a:t>
            </a:r>
            <a:r>
              <a:rPr lang="en-US" dirty="0"/>
              <a:t>, </a:t>
            </a:r>
            <a:r>
              <a:rPr lang="en-US" dirty="0" err="1"/>
              <a:t>minden</a:t>
            </a:r>
            <a:r>
              <a:rPr lang="en-US" dirty="0"/>
              <a:t> GG_CLASS-al </a:t>
            </a:r>
            <a:r>
              <a:rPr lang="en-US" dirty="0" err="1"/>
              <a:t>deklarált</a:t>
            </a:r>
            <a:r>
              <a:rPr lang="en-US" dirty="0"/>
              <a:t> </a:t>
            </a:r>
            <a:r>
              <a:rPr lang="en-US" dirty="0" err="1"/>
              <a:t>osztálynak</a:t>
            </a:r>
            <a:r>
              <a:rPr lang="en-US" dirty="0"/>
              <a:t> </a:t>
            </a:r>
            <a:r>
              <a:rPr lang="en-US" dirty="0" err="1"/>
              <a:t>ott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a </a:t>
            </a:r>
            <a:r>
              <a:rPr lang="en-US" dirty="0" err="1"/>
              <a:t>statikus</a:t>
            </a:r>
            <a:r>
              <a:rPr lang="en-US" dirty="0"/>
              <a:t> Create </a:t>
            </a:r>
            <a:r>
              <a:rPr lang="en-US" dirty="0" err="1"/>
              <a:t>metódusa</a:t>
            </a:r>
            <a:r>
              <a:rPr lang="en-US" dirty="0"/>
              <a:t> </a:t>
            </a:r>
            <a:r>
              <a:rPr lang="en-US" dirty="0" err="1"/>
              <a:t>amit</a:t>
            </a:r>
            <a:r>
              <a:rPr lang="en-US" dirty="0"/>
              <a:t> </a:t>
            </a:r>
            <a:r>
              <a:rPr lang="en-US" dirty="0" err="1"/>
              <a:t>erre</a:t>
            </a:r>
            <a:r>
              <a:rPr lang="en-US" dirty="0"/>
              <a:t> </a:t>
            </a:r>
            <a:r>
              <a:rPr lang="en-US" dirty="0" err="1"/>
              <a:t>használhatsz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dirty="0"/>
              <a:t>(</a:t>
            </a:r>
            <a:r>
              <a:rPr lang="en-US" dirty="0" err="1"/>
              <a:t>Alternatíva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std::</a:t>
            </a:r>
            <a:r>
              <a:rPr lang="en-US" dirty="0" err="1"/>
              <a:t>make_unique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std::</a:t>
            </a:r>
            <a:r>
              <a:rPr lang="en-US" dirty="0" err="1"/>
              <a:t>make_shared</a:t>
            </a:r>
            <a:r>
              <a:rPr lang="en-US" dirty="0"/>
              <a:t> </a:t>
            </a:r>
            <a:r>
              <a:rPr lang="en-US" dirty="0" err="1"/>
              <a:t>függvények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DX_API(msg,…)-t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használhatod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, mint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-et, </a:t>
            </a:r>
            <a:r>
              <a:rPr lang="en-US" dirty="0" err="1"/>
              <a:t>tehát</a:t>
            </a:r>
            <a:r>
              <a:rPr lang="en-US" dirty="0"/>
              <a:t> DX_API(format, arguments…)</a:t>
            </a:r>
          </a:p>
          <a:p>
            <a:r>
              <a:rPr lang="en-US" dirty="0" err="1"/>
              <a:t>Példa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DX_API(“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rossz</a:t>
            </a:r>
            <a:r>
              <a:rPr lang="en-US" dirty="0"/>
              <a:t> %d”, 5)</a:t>
            </a:r>
          </a:p>
          <a:p>
            <a:r>
              <a:rPr lang="en-US" dirty="0"/>
              <a:t>    </a:t>
            </a:r>
            <a:r>
              <a:rPr lang="en-US" dirty="0" err="1"/>
              <a:t>HRESULT_Hivas</a:t>
            </a:r>
            <a:r>
              <a:rPr lang="en-US" dirty="0"/>
              <a:t>();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32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88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84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gg002-Libraries </a:t>
            </a:r>
            <a:r>
              <a:rPr lang="en-US" dirty="0" err="1"/>
              <a:t>projekten</a:t>
            </a:r>
            <a:r>
              <a:rPr lang="en-US" dirty="0"/>
              <a:t> </a:t>
            </a:r>
            <a:r>
              <a:rPr lang="en-US" dirty="0" err="1"/>
              <a:t>belül</a:t>
            </a:r>
            <a:r>
              <a:rPr lang="en-US" dirty="0"/>
              <a:t> </a:t>
            </a:r>
            <a:r>
              <a:rPr lang="en-US" dirty="0" err="1"/>
              <a:t>hozd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a </a:t>
            </a:r>
            <a:r>
              <a:rPr lang="en-US" dirty="0" err="1"/>
              <a:t>ConstantBufferTypes.h</a:t>
            </a:r>
            <a:r>
              <a:rPr lang="en-US" dirty="0"/>
              <a:t> header </a:t>
            </a:r>
            <a:r>
              <a:rPr lang="en-US" dirty="0" err="1"/>
              <a:t>fájlt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tartalma</a:t>
            </a:r>
            <a:r>
              <a:rPr lang="en-US" dirty="0"/>
              <a:t> a </a:t>
            </a:r>
            <a:r>
              <a:rPr lang="en-US" dirty="0" err="1"/>
              <a:t>következő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__</a:t>
            </a:r>
            <a:r>
              <a:rPr lang="en-US" b="1" dirty="0" err="1"/>
              <a:t>declspec</a:t>
            </a:r>
            <a:r>
              <a:rPr lang="en-US" b="1" dirty="0"/>
              <a:t>(align(16))</a:t>
            </a:r>
            <a:r>
              <a:rPr lang="en-US" dirty="0"/>
              <a:t> : 16 </a:t>
            </a:r>
            <a:r>
              <a:rPr lang="en-US" dirty="0" err="1"/>
              <a:t>byteos</a:t>
            </a:r>
            <a:r>
              <a:rPr lang="en-US" dirty="0"/>
              <a:t> </a:t>
            </a:r>
            <a:r>
              <a:rPr lang="en-US" dirty="0" err="1"/>
              <a:t>vonalakra</a:t>
            </a:r>
            <a:r>
              <a:rPr lang="en-US" dirty="0"/>
              <a:t> </a:t>
            </a:r>
            <a:r>
              <a:rPr lang="en-US" dirty="0" err="1"/>
              <a:t>illeszti</a:t>
            </a:r>
            <a:r>
              <a:rPr lang="en-US" dirty="0"/>
              <a:t> a </a:t>
            </a:r>
            <a:r>
              <a:rPr lang="en-US" dirty="0" err="1"/>
              <a:t>tartalmát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osztálynak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kifejezetten</a:t>
            </a:r>
            <a:r>
              <a:rPr lang="en-US" dirty="0"/>
              <a:t> </a:t>
            </a:r>
            <a:r>
              <a:rPr lang="en-US" dirty="0" err="1"/>
              <a:t>fontos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a GPU </a:t>
            </a:r>
            <a:r>
              <a:rPr lang="en-US" dirty="0" err="1"/>
              <a:t>ekkora</a:t>
            </a:r>
            <a:r>
              <a:rPr lang="en-US" dirty="0"/>
              <a:t> </a:t>
            </a:r>
            <a:r>
              <a:rPr lang="en-US" dirty="0" err="1"/>
              <a:t>szeletekkel</a:t>
            </a:r>
            <a:r>
              <a:rPr lang="en-US" dirty="0"/>
              <a:t> </a:t>
            </a:r>
            <a:r>
              <a:rPr lang="en-US" dirty="0" err="1"/>
              <a:t>dolgozik</a:t>
            </a:r>
            <a:r>
              <a:rPr lang="en-US" dirty="0"/>
              <a:t> (4x4 byte, 4 float). </a:t>
            </a:r>
            <a:r>
              <a:rPr lang="en-US" dirty="0" err="1"/>
              <a:t>Egyszer</a:t>
            </a:r>
            <a:r>
              <a:rPr lang="hu-HU" dirty="0"/>
              <a:t>ű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azért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a GPU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célhardware</a:t>
            </a:r>
            <a:r>
              <a:rPr lang="en-US" dirty="0"/>
              <a:t>, </a:t>
            </a:r>
            <a:r>
              <a:rPr lang="en-US" dirty="0" err="1"/>
              <a:t>egy</a:t>
            </a:r>
            <a:r>
              <a:rPr lang="en-US" dirty="0"/>
              <a:t> CPU mag </a:t>
            </a:r>
            <a:r>
              <a:rPr lang="en-US" dirty="0" err="1"/>
              <a:t>sokkal</a:t>
            </a:r>
            <a:r>
              <a:rPr lang="en-US" dirty="0"/>
              <a:t> </a:t>
            </a:r>
            <a:r>
              <a:rPr lang="en-US" dirty="0" err="1"/>
              <a:t>bonyolultabb</a:t>
            </a:r>
            <a:r>
              <a:rPr lang="en-US" dirty="0"/>
              <a:t>, </a:t>
            </a:r>
            <a:r>
              <a:rPr lang="en-US" dirty="0" err="1"/>
              <a:t>nagyobb</a:t>
            </a:r>
            <a:r>
              <a:rPr lang="en-US" dirty="0"/>
              <a:t> </a:t>
            </a:r>
            <a:r>
              <a:rPr lang="en-US" dirty="0" err="1"/>
              <a:t>helyet</a:t>
            </a:r>
            <a:r>
              <a:rPr lang="en-US" dirty="0"/>
              <a:t> </a:t>
            </a:r>
            <a:r>
              <a:rPr lang="en-US" dirty="0" err="1"/>
              <a:t>foglal</a:t>
            </a:r>
            <a:r>
              <a:rPr lang="en-US" dirty="0"/>
              <a:t>. </a:t>
            </a:r>
            <a:r>
              <a:rPr lang="en-US" dirty="0" err="1"/>
              <a:t>Egy</a:t>
            </a:r>
            <a:r>
              <a:rPr lang="en-US" dirty="0"/>
              <a:t> GPU </a:t>
            </a:r>
            <a:r>
              <a:rPr lang="en-US" dirty="0" err="1"/>
              <a:t>számítási</a:t>
            </a:r>
            <a:r>
              <a:rPr lang="en-US" dirty="0"/>
              <a:t> </a:t>
            </a:r>
            <a:r>
              <a:rPr lang="en-US" dirty="0" err="1"/>
              <a:t>egység</a:t>
            </a:r>
            <a:r>
              <a:rPr lang="en-US" dirty="0"/>
              <a:t> </a:t>
            </a:r>
            <a:r>
              <a:rPr lang="en-US" dirty="0" err="1"/>
              <a:t>ezzel</a:t>
            </a:r>
            <a:r>
              <a:rPr lang="en-US" dirty="0"/>
              <a:t> </a:t>
            </a:r>
            <a:r>
              <a:rPr lang="en-US" dirty="0" err="1"/>
              <a:t>szemben</a:t>
            </a:r>
            <a:r>
              <a:rPr lang="en-US" dirty="0"/>
              <a:t> </a:t>
            </a:r>
            <a:r>
              <a:rPr lang="en-US" dirty="0" err="1"/>
              <a:t>sokkal</a:t>
            </a:r>
            <a:r>
              <a:rPr lang="en-US" dirty="0"/>
              <a:t> “</a:t>
            </a:r>
            <a:r>
              <a:rPr lang="en-US" dirty="0" err="1"/>
              <a:t>butább</a:t>
            </a:r>
            <a:r>
              <a:rPr lang="en-US" dirty="0"/>
              <a:t>” de </a:t>
            </a:r>
            <a:r>
              <a:rPr lang="en-US" dirty="0" err="1"/>
              <a:t>egyszer</a:t>
            </a:r>
            <a:r>
              <a:rPr lang="hu-HU" dirty="0"/>
              <a:t>ű</a:t>
            </a:r>
            <a:r>
              <a:rPr lang="en-US" dirty="0"/>
              <a:t>bb,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fér</a:t>
            </a:r>
            <a:r>
              <a:rPr lang="en-US" dirty="0"/>
              <a:t> </a:t>
            </a:r>
            <a:r>
              <a:rPr lang="en-US" dirty="0" err="1"/>
              <a:t>rá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chipre</a:t>
            </a:r>
            <a:r>
              <a:rPr lang="en-US" dirty="0"/>
              <a:t>. A tradeoff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kevesebb</a:t>
            </a:r>
            <a:r>
              <a:rPr lang="en-US" dirty="0"/>
              <a:t> </a:t>
            </a:r>
            <a:r>
              <a:rPr lang="en-US" dirty="0" err="1"/>
              <a:t>lehetőségünk</a:t>
            </a:r>
            <a:r>
              <a:rPr lang="en-US" dirty="0"/>
              <a:t> van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figyelni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hardwarenek</a:t>
            </a:r>
            <a:r>
              <a:rPr lang="en-US" dirty="0"/>
              <a:t> </a:t>
            </a:r>
            <a:r>
              <a:rPr lang="en-US" dirty="0" err="1"/>
              <a:t>milyen</a:t>
            </a:r>
            <a:r>
              <a:rPr lang="en-US" dirty="0"/>
              <a:t> </a:t>
            </a:r>
            <a:r>
              <a:rPr lang="en-US" dirty="0" err="1"/>
              <a:t>inputot</a:t>
            </a:r>
            <a:r>
              <a:rPr lang="en-US" dirty="0"/>
              <a:t> </a:t>
            </a:r>
            <a:r>
              <a:rPr lang="en-US" dirty="0" err="1"/>
              <a:t>adunk</a:t>
            </a:r>
            <a:r>
              <a:rPr lang="en-US" dirty="0"/>
              <a:t>, </a:t>
            </a:r>
            <a:r>
              <a:rPr lang="en-US" dirty="0" err="1"/>
              <a:t>cserébe</a:t>
            </a:r>
            <a:r>
              <a:rPr lang="en-US" dirty="0"/>
              <a:t> </a:t>
            </a:r>
            <a:r>
              <a:rPr lang="en-US" dirty="0" err="1"/>
              <a:t>hatalmas</a:t>
            </a:r>
            <a:r>
              <a:rPr lang="en-US" dirty="0"/>
              <a:t> </a:t>
            </a:r>
            <a:r>
              <a:rPr lang="en-US" dirty="0" err="1"/>
              <a:t>számítási</a:t>
            </a:r>
            <a:r>
              <a:rPr lang="en-US" dirty="0"/>
              <a:t> </a:t>
            </a:r>
            <a:r>
              <a:rPr lang="en-US" dirty="0" err="1"/>
              <a:t>kapacitás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Példa</a:t>
            </a:r>
            <a:r>
              <a:rPr lang="en-US" dirty="0"/>
              <a:t> </a:t>
            </a:r>
            <a:r>
              <a:rPr lang="en-US" dirty="0" err="1"/>
              <a:t>erre</a:t>
            </a:r>
            <a:r>
              <a:rPr lang="en-US" dirty="0"/>
              <a:t>: ha </a:t>
            </a:r>
            <a:r>
              <a:rPr lang="en-US" dirty="0" err="1"/>
              <a:t>egy</a:t>
            </a:r>
            <a:r>
              <a:rPr lang="en-US" dirty="0"/>
              <a:t> __</a:t>
            </a:r>
            <a:r>
              <a:rPr lang="en-US" dirty="0" err="1"/>
              <a:t>declspec</a:t>
            </a:r>
            <a:r>
              <a:rPr lang="en-US" dirty="0"/>
              <a:t>(align(16))-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osztályba</a:t>
            </a:r>
            <a:r>
              <a:rPr lang="en-US" dirty="0"/>
              <a:t> </a:t>
            </a:r>
            <a:r>
              <a:rPr lang="en-US" dirty="0" err="1"/>
              <a:t>lenne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sima</a:t>
            </a:r>
            <a:r>
              <a:rPr lang="en-US" dirty="0"/>
              <a:t> bool </a:t>
            </a:r>
            <a:r>
              <a:rPr lang="en-US" dirty="0" err="1"/>
              <a:t>érték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annak</a:t>
            </a:r>
            <a:r>
              <a:rPr lang="en-US" dirty="0"/>
              <a:t> a </a:t>
            </a:r>
            <a:r>
              <a:rPr lang="en-US" dirty="0" err="1"/>
              <a:t>sizeof</a:t>
            </a:r>
            <a:r>
              <a:rPr lang="en-US" dirty="0"/>
              <a:t>-ja 16 </a:t>
            </a:r>
            <a:r>
              <a:rPr lang="en-US" dirty="0" err="1"/>
              <a:t>lenne</a:t>
            </a:r>
            <a:r>
              <a:rPr lang="en-US" dirty="0"/>
              <a:t>. Ha </a:t>
            </a:r>
            <a:r>
              <a:rPr lang="en-US" dirty="0" err="1"/>
              <a:t>hozzáadnánk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Float4-et, </a:t>
            </a:r>
            <a:r>
              <a:rPr lang="en-US" dirty="0" err="1"/>
              <a:t>ami</a:t>
            </a:r>
            <a:r>
              <a:rPr lang="en-US" dirty="0"/>
              <a:t> 16 byte,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32 </a:t>
            </a:r>
            <a:r>
              <a:rPr lang="en-US" dirty="0" err="1"/>
              <a:t>lenne</a:t>
            </a:r>
            <a:r>
              <a:rPr lang="en-US" dirty="0"/>
              <a:t> a </a:t>
            </a:r>
            <a:r>
              <a:rPr lang="en-US" dirty="0" err="1"/>
              <a:t>mérete</a:t>
            </a:r>
            <a:r>
              <a:rPr lang="en-US" dirty="0"/>
              <a:t>, 15 “</a:t>
            </a:r>
            <a:r>
              <a:rPr lang="en-US" dirty="0" err="1"/>
              <a:t>üres</a:t>
            </a:r>
            <a:r>
              <a:rPr lang="en-US" dirty="0"/>
              <a:t>” byte </a:t>
            </a:r>
            <a:r>
              <a:rPr lang="en-US" dirty="0" err="1"/>
              <a:t>lenne</a:t>
            </a:r>
            <a:r>
              <a:rPr lang="en-US" dirty="0"/>
              <a:t> a bool </a:t>
            </a:r>
            <a:r>
              <a:rPr lang="en-US" dirty="0" err="1"/>
              <a:t>után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Float4 </a:t>
            </a:r>
            <a:r>
              <a:rPr lang="en-US" dirty="0" err="1"/>
              <a:t>előtt</a:t>
            </a:r>
            <a:r>
              <a:rPr lang="en-US" dirty="0"/>
              <a:t>. De ha </a:t>
            </a:r>
            <a:r>
              <a:rPr lang="en-US" dirty="0" err="1"/>
              <a:t>tennénk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bool-t a Float4 </a:t>
            </a:r>
            <a:r>
              <a:rPr lang="en-US" dirty="0" err="1"/>
              <a:t>elé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14 </a:t>
            </a:r>
            <a:r>
              <a:rPr lang="en-US" dirty="0" err="1"/>
              <a:t>üres</a:t>
            </a:r>
            <a:r>
              <a:rPr lang="en-US" dirty="0"/>
              <a:t> byte </a:t>
            </a:r>
            <a:r>
              <a:rPr lang="en-US" dirty="0" err="1"/>
              <a:t>lenne</a:t>
            </a:r>
            <a:r>
              <a:rPr lang="en-US" dirty="0"/>
              <a:t>, </a:t>
            </a:r>
            <a:r>
              <a:rPr lang="en-US" dirty="0" err="1"/>
              <a:t>sizeof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32 </a:t>
            </a:r>
            <a:r>
              <a:rPr lang="en-US" dirty="0" err="1"/>
              <a:t>maradna</a:t>
            </a:r>
            <a:r>
              <a:rPr lang="en-US" dirty="0"/>
              <a:t>.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megpróbálja</a:t>
            </a:r>
            <a:r>
              <a:rPr lang="en-US" dirty="0"/>
              <a:t> a </a:t>
            </a:r>
            <a:r>
              <a:rPr lang="en-US" dirty="0" err="1"/>
              <a:t>lehető</a:t>
            </a:r>
            <a:r>
              <a:rPr lang="en-US" dirty="0"/>
              <a:t> </a:t>
            </a:r>
            <a:r>
              <a:rPr lang="en-US" dirty="0" err="1"/>
              <a:t>legjobban</a:t>
            </a:r>
            <a:r>
              <a:rPr lang="en-US" dirty="0"/>
              <a:t> </a:t>
            </a:r>
            <a:r>
              <a:rPr lang="en-US" dirty="0" err="1"/>
              <a:t>ráilleszteni</a:t>
            </a:r>
            <a:r>
              <a:rPr lang="en-US" dirty="0"/>
              <a:t> a 16 </a:t>
            </a:r>
            <a:r>
              <a:rPr lang="en-US" dirty="0" err="1"/>
              <a:t>byteos</a:t>
            </a:r>
            <a:r>
              <a:rPr lang="en-US" dirty="0"/>
              <a:t> </a:t>
            </a:r>
            <a:r>
              <a:rPr lang="en-US" dirty="0" err="1"/>
              <a:t>vonalakra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adattagokat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Megjegyzés</a:t>
            </a:r>
            <a:r>
              <a:rPr lang="en-US" dirty="0"/>
              <a:t>: </a:t>
            </a:r>
            <a:r>
              <a:rPr lang="en-US" dirty="0" err="1"/>
              <a:t>mivel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Float4x4-el </a:t>
            </a:r>
            <a:r>
              <a:rPr lang="en-US" dirty="0" err="1"/>
              <a:t>dolgozunk</a:t>
            </a:r>
            <a:r>
              <a:rPr lang="en-US" dirty="0"/>
              <a:t> </a:t>
            </a:r>
            <a:r>
              <a:rPr lang="en-US" dirty="0" err="1"/>
              <a:t>ebben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esetben</a:t>
            </a:r>
            <a:r>
              <a:rPr lang="en-US" dirty="0"/>
              <a:t> (64byte, </a:t>
            </a:r>
            <a:r>
              <a:rPr lang="en-US" dirty="0" err="1"/>
              <a:t>szép</a:t>
            </a:r>
            <a:r>
              <a:rPr lang="en-US" dirty="0"/>
              <a:t> 16 </a:t>
            </a:r>
            <a:r>
              <a:rPr lang="en-US" dirty="0" err="1"/>
              <a:t>többszörös</a:t>
            </a:r>
            <a:r>
              <a:rPr lang="en-US" dirty="0"/>
              <a:t>),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lenne</a:t>
            </a:r>
            <a:r>
              <a:rPr lang="en-US" dirty="0"/>
              <a:t> </a:t>
            </a:r>
            <a:r>
              <a:rPr lang="en-US" dirty="0" err="1"/>
              <a:t>ebből</a:t>
            </a:r>
            <a:r>
              <a:rPr lang="en-US" dirty="0"/>
              <a:t> </a:t>
            </a:r>
            <a:r>
              <a:rPr lang="en-US" dirty="0" err="1"/>
              <a:t>gond</a:t>
            </a:r>
            <a:r>
              <a:rPr lang="en-US" dirty="0"/>
              <a:t>, </a:t>
            </a:r>
            <a:r>
              <a:rPr lang="en-US" dirty="0" err="1"/>
              <a:t>sőt</a:t>
            </a:r>
            <a:r>
              <a:rPr lang="en-US" dirty="0"/>
              <a:t> </a:t>
            </a:r>
            <a:r>
              <a:rPr lang="en-US" dirty="0" err="1"/>
              <a:t>elég</a:t>
            </a:r>
            <a:r>
              <a:rPr lang="en-US" dirty="0"/>
              <a:t> </a:t>
            </a:r>
            <a:r>
              <a:rPr lang="en-US" dirty="0" err="1"/>
              <a:t>ritkán</a:t>
            </a:r>
            <a:r>
              <a:rPr lang="en-US" dirty="0"/>
              <a:t> </a:t>
            </a:r>
            <a:r>
              <a:rPr lang="en-US" dirty="0" err="1"/>
              <a:t>jönne</a:t>
            </a:r>
            <a:r>
              <a:rPr lang="en-US" dirty="0"/>
              <a:t> </a:t>
            </a:r>
            <a:r>
              <a:rPr lang="en-US" dirty="0" err="1"/>
              <a:t>elő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a </a:t>
            </a:r>
            <a:r>
              <a:rPr lang="en-US" dirty="0" err="1"/>
              <a:t>probléma</a:t>
            </a:r>
            <a:r>
              <a:rPr lang="en-US" dirty="0"/>
              <a:t>, de </a:t>
            </a:r>
            <a:r>
              <a:rPr lang="en-US" dirty="0" err="1"/>
              <a:t>amikor</a:t>
            </a:r>
            <a:r>
              <a:rPr lang="en-US" dirty="0"/>
              <a:t> </a:t>
            </a:r>
            <a:r>
              <a:rPr lang="en-US" dirty="0" err="1"/>
              <a:t>előjön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időt</a:t>
            </a:r>
            <a:r>
              <a:rPr lang="en-US" dirty="0"/>
              <a:t> </a:t>
            </a:r>
            <a:r>
              <a:rPr lang="en-US" dirty="0" err="1"/>
              <a:t>elvisz</a:t>
            </a:r>
            <a:r>
              <a:rPr lang="en-US" dirty="0"/>
              <a:t> a </a:t>
            </a:r>
            <a:r>
              <a:rPr lang="en-US" dirty="0" err="1"/>
              <a:t>debugolás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nehéz</a:t>
            </a:r>
            <a:r>
              <a:rPr lang="en-US" dirty="0"/>
              <a:t> </a:t>
            </a:r>
            <a:r>
              <a:rPr lang="en-US" dirty="0" err="1"/>
              <a:t>megtalálni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egyébként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adattagjaid</a:t>
            </a:r>
            <a:r>
              <a:rPr lang="en-US" dirty="0"/>
              <a:t> </a:t>
            </a:r>
            <a:r>
              <a:rPr lang="en-US" dirty="0" err="1"/>
              <a:t>egymásba</a:t>
            </a:r>
            <a:r>
              <a:rPr lang="en-US" dirty="0"/>
              <a:t> </a:t>
            </a:r>
            <a:r>
              <a:rPr lang="en-US" dirty="0" err="1"/>
              <a:t>csúsznak</a:t>
            </a:r>
            <a:r>
              <a:rPr lang="en-US" dirty="0"/>
              <a:t>.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erről</a:t>
            </a:r>
            <a:r>
              <a:rPr lang="en-US" dirty="0"/>
              <a:t> </a:t>
            </a:r>
            <a:r>
              <a:rPr lang="en-US" dirty="0" err="1"/>
              <a:t>tudni</a:t>
            </a:r>
            <a:r>
              <a:rPr lang="en-US" dirty="0"/>
              <a:t>,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előfordulásának</a:t>
            </a:r>
            <a:r>
              <a:rPr lang="en-US" dirty="0"/>
              <a:t> a </a:t>
            </a:r>
            <a:r>
              <a:rPr lang="en-US" dirty="0" err="1"/>
              <a:t>lehetőségét</a:t>
            </a:r>
            <a:r>
              <a:rPr lang="en-US" dirty="0"/>
              <a:t> is </a:t>
            </a:r>
            <a:r>
              <a:rPr lang="en-US" dirty="0" err="1"/>
              <a:t>kiiktatni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Tipp: VS-ben ha </a:t>
            </a:r>
            <a:r>
              <a:rPr lang="en-US" dirty="0" err="1"/>
              <a:t>leírod</a:t>
            </a:r>
            <a:r>
              <a:rPr lang="en-US" dirty="0"/>
              <a:t> a </a:t>
            </a:r>
            <a:r>
              <a:rPr lang="en-US" dirty="0" err="1"/>
              <a:t>constexpr</a:t>
            </a:r>
            <a:r>
              <a:rPr lang="en-US" dirty="0"/>
              <a:t> int s = </a:t>
            </a:r>
            <a:r>
              <a:rPr lang="en-US" dirty="0" err="1"/>
              <a:t>sizeof</a:t>
            </a:r>
            <a:r>
              <a:rPr lang="en-US" dirty="0"/>
              <a:t>(T);-t </a:t>
            </a:r>
            <a:r>
              <a:rPr lang="en-US" dirty="0" err="1"/>
              <a:t>akkor</a:t>
            </a:r>
            <a:r>
              <a:rPr lang="en-US" dirty="0"/>
              <a:t> ha </a:t>
            </a:r>
            <a:r>
              <a:rPr lang="en-US" dirty="0" err="1"/>
              <a:t>ráviszed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egeredet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s-re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kiírja</a:t>
            </a:r>
            <a:r>
              <a:rPr lang="en-US" dirty="0"/>
              <a:t> a </a:t>
            </a:r>
            <a:r>
              <a:rPr lang="en-US" dirty="0" err="1"/>
              <a:t>sizeof</a:t>
            </a:r>
            <a:r>
              <a:rPr lang="en-US" dirty="0"/>
              <a:t> </a:t>
            </a:r>
            <a:r>
              <a:rPr lang="en-US" dirty="0" err="1"/>
              <a:t>értéket</a:t>
            </a:r>
            <a:r>
              <a:rPr lang="en-US" dirty="0"/>
              <a:t>, </a:t>
            </a:r>
            <a:r>
              <a:rPr lang="en-US" dirty="0" err="1"/>
              <a:t>így</a:t>
            </a:r>
            <a:r>
              <a:rPr lang="en-US" dirty="0"/>
              <a:t> ha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jött</a:t>
            </a:r>
            <a:r>
              <a:rPr lang="en-US" dirty="0"/>
              <a:t> </a:t>
            </a:r>
            <a:r>
              <a:rPr lang="en-US" dirty="0" err="1"/>
              <a:t>teljesen</a:t>
            </a:r>
            <a:r>
              <a:rPr lang="en-US" dirty="0"/>
              <a:t> </a:t>
            </a:r>
            <a:r>
              <a:rPr lang="en-US" dirty="0" err="1"/>
              <a:t>át</a:t>
            </a:r>
            <a:r>
              <a:rPr lang="en-US" dirty="0"/>
              <a:t> a __</a:t>
            </a:r>
            <a:r>
              <a:rPr lang="en-US" dirty="0" err="1"/>
              <a:t>declspec</a:t>
            </a:r>
            <a:r>
              <a:rPr lang="en-US" dirty="0"/>
              <a:t> </a:t>
            </a:r>
            <a:r>
              <a:rPr lang="en-US" dirty="0" err="1"/>
              <a:t>dolog</a:t>
            </a:r>
            <a:r>
              <a:rPr lang="en-US" dirty="0"/>
              <a:t>, </a:t>
            </a:r>
            <a:r>
              <a:rPr lang="en-US" dirty="0" err="1"/>
              <a:t>próbáld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magad</a:t>
            </a:r>
            <a:r>
              <a:rPr lang="en-US" dirty="0"/>
              <a:t>, </a:t>
            </a:r>
            <a:r>
              <a:rPr lang="en-US" dirty="0" err="1"/>
              <a:t>akár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align </a:t>
            </a:r>
            <a:r>
              <a:rPr lang="en-US" dirty="0" err="1"/>
              <a:t>értékekkel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66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Konstans</a:t>
            </a:r>
            <a:r>
              <a:rPr lang="en-US" dirty="0"/>
              <a:t> </a:t>
            </a:r>
            <a:r>
              <a:rPr lang="en-US" dirty="0" err="1"/>
              <a:t>buffert</a:t>
            </a:r>
            <a:r>
              <a:rPr lang="en-US" dirty="0"/>
              <a:t> a </a:t>
            </a:r>
            <a:r>
              <a:rPr lang="en-US" dirty="0" err="1"/>
              <a:t>cbuffer</a:t>
            </a:r>
            <a:r>
              <a:rPr lang="en-US" dirty="0"/>
              <a:t> </a:t>
            </a:r>
            <a:r>
              <a:rPr lang="en-US" dirty="0" err="1"/>
              <a:t>kulcsszóval</a:t>
            </a:r>
            <a:r>
              <a:rPr lang="en-US" dirty="0"/>
              <a:t> </a:t>
            </a:r>
            <a:r>
              <a:rPr lang="en-US" dirty="0" err="1"/>
              <a:t>definiálunk</a:t>
            </a:r>
            <a:r>
              <a:rPr lang="en-US" dirty="0"/>
              <a:t>. </a:t>
            </a:r>
            <a:r>
              <a:rPr lang="en-US" dirty="0" err="1"/>
              <a:t>Teljesen</a:t>
            </a:r>
            <a:r>
              <a:rPr lang="en-US" dirty="0"/>
              <a:t> </a:t>
            </a:r>
            <a:r>
              <a:rPr lang="en-US" dirty="0" err="1"/>
              <a:t>mindegy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adattagjait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nevezzük</a:t>
            </a:r>
            <a:r>
              <a:rPr lang="en-US" dirty="0"/>
              <a:t> el, </a:t>
            </a:r>
            <a:r>
              <a:rPr lang="en-US" dirty="0" err="1"/>
              <a:t>hiszen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a layout </a:t>
            </a:r>
            <a:r>
              <a:rPr lang="en-US" dirty="0" err="1"/>
              <a:t>egyezésre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figyelni</a:t>
            </a:r>
            <a:r>
              <a:rPr lang="en-US" dirty="0"/>
              <a:t> a CPU </a:t>
            </a:r>
            <a:r>
              <a:rPr lang="en-US" dirty="0" err="1"/>
              <a:t>oldalon</a:t>
            </a:r>
            <a:r>
              <a:rPr lang="en-US" dirty="0"/>
              <a:t>. A GPU </a:t>
            </a:r>
            <a:r>
              <a:rPr lang="en-US" dirty="0" err="1"/>
              <a:t>sose</a:t>
            </a:r>
            <a:r>
              <a:rPr lang="en-US" dirty="0"/>
              <a:t> </a:t>
            </a:r>
            <a:r>
              <a:rPr lang="en-US" dirty="0" err="1"/>
              <a:t>validálja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adatokat</a:t>
            </a:r>
            <a:r>
              <a:rPr lang="en-US" dirty="0"/>
              <a:t> </a:t>
            </a:r>
            <a:r>
              <a:rPr lang="en-US" dirty="0" err="1"/>
              <a:t>amiket</a:t>
            </a:r>
            <a:r>
              <a:rPr lang="en-US" dirty="0"/>
              <a:t> </a:t>
            </a:r>
            <a:r>
              <a:rPr lang="en-US" dirty="0" err="1"/>
              <a:t>feltöltesz</a:t>
            </a:r>
            <a:r>
              <a:rPr lang="en-US" dirty="0"/>
              <a:t>, </a:t>
            </a:r>
            <a:r>
              <a:rPr lang="en-US" dirty="0" err="1"/>
              <a:t>hiszen</a:t>
            </a:r>
            <a:r>
              <a:rPr lang="en-US" dirty="0"/>
              <a:t> a </a:t>
            </a:r>
            <a:r>
              <a:rPr lang="en-US" dirty="0" err="1"/>
              <a:t>programozó</a:t>
            </a:r>
            <a:r>
              <a:rPr lang="en-US" dirty="0"/>
              <a:t> </a:t>
            </a:r>
            <a:r>
              <a:rPr lang="en-US" dirty="0" err="1"/>
              <a:t>feladata</a:t>
            </a:r>
            <a:r>
              <a:rPr lang="en-US" dirty="0"/>
              <a:t> </a:t>
            </a:r>
            <a:r>
              <a:rPr lang="en-US" dirty="0" err="1"/>
              <a:t>beprogramozni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hogyan</a:t>
            </a:r>
            <a:r>
              <a:rPr lang="en-US" dirty="0"/>
              <a:t> </a:t>
            </a:r>
            <a:r>
              <a:rPr lang="en-US" dirty="0" err="1"/>
              <a:t>értelmezze</a:t>
            </a:r>
            <a:r>
              <a:rPr lang="en-US" dirty="0"/>
              <a:t> a </a:t>
            </a:r>
            <a:r>
              <a:rPr lang="en-US" dirty="0" err="1"/>
              <a:t>feltöltött</a:t>
            </a:r>
            <a:r>
              <a:rPr lang="en-US" dirty="0"/>
              <a:t> </a:t>
            </a:r>
            <a:r>
              <a:rPr lang="en-US" dirty="0" err="1"/>
              <a:t>adatokat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Érdemes</a:t>
            </a:r>
            <a:r>
              <a:rPr lang="en-US" dirty="0"/>
              <a:t> </a:t>
            </a:r>
            <a:r>
              <a:rPr lang="en-US" dirty="0" err="1"/>
              <a:t>belenézni</a:t>
            </a:r>
            <a:r>
              <a:rPr lang="en-US" dirty="0"/>
              <a:t> a </a:t>
            </a:r>
            <a:r>
              <a:rPr lang="en-US" dirty="0" err="1"/>
              <a:t>RootSignatures.hlsli</a:t>
            </a:r>
            <a:r>
              <a:rPr lang="en-US" dirty="0"/>
              <a:t> </a:t>
            </a:r>
            <a:r>
              <a:rPr lang="en-US" dirty="0" err="1"/>
              <a:t>fájlba</a:t>
            </a:r>
            <a:r>
              <a:rPr lang="en-US" dirty="0"/>
              <a:t>, a .</a:t>
            </a:r>
            <a:r>
              <a:rPr lang="en-US" dirty="0" err="1"/>
              <a:t>hlsli</a:t>
            </a:r>
            <a:r>
              <a:rPr lang="en-US" dirty="0"/>
              <a:t> </a:t>
            </a:r>
            <a:r>
              <a:rPr lang="en-US" dirty="0" err="1"/>
              <a:t>kiterjesztés</a:t>
            </a:r>
            <a:r>
              <a:rPr lang="en-US" dirty="0"/>
              <a:t> </a:t>
            </a:r>
            <a:r>
              <a:rPr lang="en-US" dirty="0" err="1"/>
              <a:t>egyébként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a Visual </a:t>
            </a:r>
            <a:r>
              <a:rPr lang="en-US" dirty="0" err="1"/>
              <a:t>Studionak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jelzés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ne </a:t>
            </a:r>
            <a:r>
              <a:rPr lang="en-US" dirty="0" err="1"/>
              <a:t>foglalkozzon</a:t>
            </a:r>
            <a:r>
              <a:rPr lang="en-US" dirty="0"/>
              <a:t> </a:t>
            </a:r>
            <a:r>
              <a:rPr lang="en-US" dirty="0" err="1"/>
              <a:t>vele</a:t>
            </a:r>
            <a:r>
              <a:rPr lang="en-US" dirty="0"/>
              <a:t>, </a:t>
            </a:r>
            <a:r>
              <a:rPr lang="en-US" dirty="0" err="1"/>
              <a:t>textfileként</a:t>
            </a:r>
            <a:r>
              <a:rPr lang="en-US" dirty="0"/>
              <a:t> </a:t>
            </a:r>
            <a:r>
              <a:rPr lang="en-US" dirty="0" err="1"/>
              <a:t>kezelje</a:t>
            </a:r>
            <a:r>
              <a:rPr lang="en-US" dirty="0"/>
              <a:t> </a:t>
            </a:r>
            <a:r>
              <a:rPr lang="en-US" dirty="0" err="1"/>
              <a:t>amelyet</a:t>
            </a:r>
            <a:r>
              <a:rPr lang="en-US" dirty="0"/>
              <a:t> ne </a:t>
            </a:r>
            <a:r>
              <a:rPr lang="en-US" dirty="0" err="1"/>
              <a:t>használjon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 a </a:t>
            </a:r>
            <a:r>
              <a:rPr lang="en-US" dirty="0" err="1"/>
              <a:t>fordítás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</a:t>
            </a:r>
            <a:r>
              <a:rPr lang="en-US" dirty="0" err="1"/>
              <a:t>külön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25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>
            <a:lum bright="78000" contrast="-90000"/>
          </a:blip>
          <a:srcRect t="769" r="1169" b="76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2400" y="76200"/>
            <a:ext cx="7620000" cy="685800"/>
          </a:xfrm>
        </p:spPr>
        <p:txBody>
          <a:bodyPr/>
          <a:lstStyle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9" name="Szöveg helye 8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>
            <a:lvl1pPr>
              <a:buNone/>
              <a:defRPr b="1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 b="1">
                <a:latin typeface="Courier New" pitchFamily="49" charset="0"/>
                <a:cs typeface="Courier New" pitchFamily="49" charset="0"/>
              </a:defRPr>
            </a:lvl2pPr>
            <a:lvl3pPr>
              <a:buNone/>
              <a:defRPr b="1">
                <a:latin typeface="Courier New" pitchFamily="49" charset="0"/>
                <a:cs typeface="Courier New" pitchFamily="49" charset="0"/>
              </a:defRPr>
            </a:lvl3pPr>
            <a:lvl4pPr>
              <a:buNone/>
              <a:defRPr b="1">
                <a:latin typeface="Courier New" pitchFamily="49" charset="0"/>
                <a:cs typeface="Courier New" pitchFamily="49" charset="0"/>
              </a:defRPr>
            </a:lvl4pPr>
            <a:lvl5pPr>
              <a:buNone/>
              <a:defRPr b="1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/>
          <p:cNvPicPr>
            <a:picLocks noChangeAspect="1" noChangeArrowheads="1"/>
          </p:cNvPicPr>
          <p:nvPr userDrawn="1"/>
        </p:nvPicPr>
        <p:blipFill>
          <a:blip r:embed="rId7" cstate="print">
            <a:lum bright="66000" contrast="-78000"/>
          </a:blip>
          <a:srcRect t="13077" r="1169" b="2307"/>
          <a:stretch>
            <a:fillRect/>
          </a:stretch>
        </p:blipFill>
        <p:spPr bwMode="auto">
          <a:xfrm>
            <a:off x="0" y="990600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AEA1A-6276-4434-840E-9C81C04BC3C1}" type="datetimeFigureOut">
              <a:rPr lang="en-US" smtClean="0"/>
              <a:pPr/>
              <a:t>8/13/2019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BCBAB-4B39-4074-885F-AD49ACE3F7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ln>
            <a:solidFill>
              <a:schemeClr val="tx1"/>
            </a:solidFill>
          </a:ln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GraphGame</a:t>
            </a:r>
            <a:br>
              <a:rPr lang="hu-HU" dirty="0"/>
            </a:br>
            <a:r>
              <a:rPr lang="hu-HU" dirty="0"/>
              <a:t>gg</a:t>
            </a:r>
            <a:r>
              <a:rPr lang="en-US" dirty="0"/>
              <a:t>l002-Libraries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dekompozíció</a:t>
            </a:r>
            <a:r>
              <a:rPr lang="en-US" dirty="0"/>
              <a:t>, </a:t>
            </a:r>
            <a:r>
              <a:rPr lang="en-US" dirty="0" err="1"/>
              <a:t>konstans</a:t>
            </a:r>
            <a:r>
              <a:rPr lang="en-US" dirty="0"/>
              <a:t> </a:t>
            </a:r>
            <a:r>
              <a:rPr lang="en-US" dirty="0" err="1"/>
              <a:t>bufferek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Szécsi</a:t>
            </a:r>
            <a:r>
              <a:rPr lang="en-US" dirty="0"/>
              <a:t> </a:t>
            </a:r>
            <a:r>
              <a:rPr lang="en-US" dirty="0" err="1"/>
              <a:t>Lászl</a:t>
            </a:r>
            <a:r>
              <a:rPr lang="hu-HU" dirty="0"/>
              <a:t>ó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#pragma once</a:t>
            </a:r>
          </a:p>
          <a:p>
            <a:endParaRPr lang="en-US" sz="2400" dirty="0"/>
          </a:p>
          <a:p>
            <a:r>
              <a:rPr lang="en-US" sz="2400" dirty="0"/>
              <a:t>#include &lt;Egg/Math/Float4x4.h&gt;</a:t>
            </a:r>
          </a:p>
          <a:p>
            <a:endParaRPr lang="en-US" sz="2400" dirty="0"/>
          </a:p>
          <a:p>
            <a:r>
              <a:rPr lang="en-US" sz="2400" dirty="0"/>
              <a:t>using namespace Egg::Math;</a:t>
            </a:r>
          </a:p>
          <a:p>
            <a:endParaRPr lang="en-US" sz="2400" dirty="0"/>
          </a:p>
          <a:p>
            <a:r>
              <a:rPr lang="en-US" sz="2400" dirty="0"/>
              <a:t>__</a:t>
            </a:r>
            <a:r>
              <a:rPr lang="en-US" sz="2400" dirty="0" err="1"/>
              <a:t>declspec</a:t>
            </a:r>
            <a:r>
              <a:rPr lang="en-US" sz="2400" dirty="0"/>
              <a:t>(align(16)) struct </a:t>
            </a:r>
            <a:r>
              <a:rPr lang="en-US" sz="2400" dirty="0" err="1"/>
              <a:t>PerObjectCb</a:t>
            </a:r>
            <a:r>
              <a:rPr lang="en-US" sz="2400" dirty="0"/>
              <a:t> {</a:t>
            </a:r>
          </a:p>
          <a:p>
            <a:r>
              <a:rPr lang="en-US" sz="2400" dirty="0"/>
              <a:t>	Float4x4 </a:t>
            </a:r>
            <a:r>
              <a:rPr lang="en-US" sz="2400" dirty="0" err="1"/>
              <a:t>modelTransform</a:t>
            </a:r>
            <a:r>
              <a:rPr lang="en-US" sz="2400" dirty="0"/>
              <a:t>;</a:t>
            </a:r>
          </a:p>
          <a:p>
            <a:r>
              <a:rPr lang="en-US" sz="2400" dirty="0"/>
              <a:t>};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ConstantBufferTypes.h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507199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sz="1600" dirty="0"/>
              <a:t>#include "</a:t>
            </a:r>
            <a:r>
              <a:rPr lang="en-US" sz="1600" dirty="0" err="1"/>
              <a:t>RootSignatures.hlsli</a:t>
            </a:r>
            <a:r>
              <a:rPr lang="en-US" sz="1600" dirty="0"/>
              <a:t>"</a:t>
            </a:r>
          </a:p>
          <a:p>
            <a:endParaRPr lang="en-US" sz="1600" dirty="0"/>
          </a:p>
          <a:p>
            <a:r>
              <a:rPr lang="en-US" sz="1600" dirty="0"/>
              <a:t>struct </a:t>
            </a:r>
            <a:r>
              <a:rPr lang="en-US" sz="1600" dirty="0" err="1"/>
              <a:t>IAOutput</a:t>
            </a:r>
            <a:r>
              <a:rPr lang="en-US" sz="1600" dirty="0"/>
              <a:t> {</a:t>
            </a:r>
          </a:p>
          <a:p>
            <a:r>
              <a:rPr lang="en-US" sz="1600" dirty="0"/>
              <a:t>	float3 position : POSITION;</a:t>
            </a:r>
          </a:p>
          <a:p>
            <a:r>
              <a:rPr lang="en-US" sz="1600" dirty="0"/>
              <a:t>	float3 normal : NORMAL;</a:t>
            </a:r>
          </a:p>
          <a:p>
            <a:r>
              <a:rPr lang="en-US" sz="1600" dirty="0"/>
              <a:t>	float2 </a:t>
            </a:r>
            <a:r>
              <a:rPr lang="en-US" sz="1600" dirty="0" err="1"/>
              <a:t>texCoord</a:t>
            </a:r>
            <a:r>
              <a:rPr lang="en-US" sz="1600" dirty="0"/>
              <a:t> : TEXCOORD;</a:t>
            </a:r>
          </a:p>
          <a:p>
            <a:r>
              <a:rPr lang="en-US" sz="1600" dirty="0"/>
              <a:t>};</a:t>
            </a:r>
          </a:p>
          <a:p>
            <a:r>
              <a:rPr lang="en-US" sz="1600" dirty="0"/>
              <a:t>struct </a:t>
            </a:r>
            <a:r>
              <a:rPr lang="en-US" sz="1600" dirty="0" err="1"/>
              <a:t>VSOutput</a:t>
            </a:r>
            <a:r>
              <a:rPr lang="en-US" sz="1600" dirty="0"/>
              <a:t> {</a:t>
            </a:r>
          </a:p>
          <a:p>
            <a:r>
              <a:rPr lang="en-US" sz="1600" dirty="0"/>
              <a:t>	float4 position : </a:t>
            </a:r>
            <a:r>
              <a:rPr lang="en-US" sz="1600" dirty="0" err="1"/>
              <a:t>SV_Position</a:t>
            </a:r>
            <a:r>
              <a:rPr lang="en-US" sz="1600" dirty="0"/>
              <a:t>;</a:t>
            </a:r>
          </a:p>
          <a:p>
            <a:r>
              <a:rPr lang="en-US" sz="1600" dirty="0"/>
              <a:t>	float3 color : COLOR;</a:t>
            </a:r>
          </a:p>
          <a:p>
            <a:r>
              <a:rPr lang="en-US" sz="1600" dirty="0"/>
              <a:t>};</a:t>
            </a:r>
          </a:p>
          <a:p>
            <a:r>
              <a:rPr lang="en-US" sz="1600" dirty="0" err="1"/>
              <a:t>cbuffer</a:t>
            </a:r>
            <a:r>
              <a:rPr lang="en-US" sz="1600" dirty="0"/>
              <a:t> </a:t>
            </a:r>
            <a:r>
              <a:rPr lang="en-US" sz="1600" dirty="0" err="1"/>
              <a:t>PerObjectCb</a:t>
            </a:r>
            <a:r>
              <a:rPr lang="en-US" sz="1600" dirty="0"/>
              <a:t> : register(b0) {</a:t>
            </a:r>
          </a:p>
          <a:p>
            <a:r>
              <a:rPr lang="en-US" sz="1600" dirty="0"/>
              <a:t>	float4x4 </a:t>
            </a:r>
            <a:r>
              <a:rPr lang="en-US" sz="1600" dirty="0" err="1"/>
              <a:t>modelMat</a:t>
            </a:r>
            <a:r>
              <a:rPr lang="en-US" sz="1600" dirty="0"/>
              <a:t>;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[</a:t>
            </a:r>
            <a:r>
              <a:rPr lang="en-US" sz="1600" dirty="0" err="1"/>
              <a:t>RootSignature</a:t>
            </a:r>
            <a:r>
              <a:rPr lang="en-US" sz="1600" dirty="0"/>
              <a:t>(RootSig1)]</a:t>
            </a:r>
          </a:p>
          <a:p>
            <a:r>
              <a:rPr lang="en-US" sz="1600" dirty="0" err="1"/>
              <a:t>VSOutput</a:t>
            </a:r>
            <a:r>
              <a:rPr lang="en-US" sz="1600" dirty="0"/>
              <a:t> main(</a:t>
            </a:r>
            <a:r>
              <a:rPr lang="en-US" sz="1600" dirty="0" err="1"/>
              <a:t>IAOutput</a:t>
            </a:r>
            <a:r>
              <a:rPr lang="en-US" sz="1600" dirty="0"/>
              <a:t> </a:t>
            </a:r>
            <a:r>
              <a:rPr lang="en-US" sz="1600" dirty="0" err="1"/>
              <a:t>iao</a:t>
            </a:r>
            <a:r>
              <a:rPr lang="en-US" sz="1600" dirty="0"/>
              <a:t>) {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VSOutput</a:t>
            </a:r>
            <a:r>
              <a:rPr lang="en-US" sz="1600" dirty="0"/>
              <a:t> </a:t>
            </a:r>
            <a:r>
              <a:rPr lang="en-US" sz="1600" dirty="0" err="1"/>
              <a:t>vso</a:t>
            </a:r>
            <a:r>
              <a:rPr lang="en-US" sz="1600" dirty="0"/>
              <a:t>;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vso.position</a:t>
            </a:r>
            <a:r>
              <a:rPr lang="en-US" sz="1600" dirty="0"/>
              <a:t> = </a:t>
            </a:r>
            <a:r>
              <a:rPr lang="en-US" sz="1600" dirty="0" err="1"/>
              <a:t>mul</a:t>
            </a:r>
            <a:r>
              <a:rPr lang="en-US" sz="1600" dirty="0"/>
              <a:t>(</a:t>
            </a:r>
            <a:r>
              <a:rPr lang="en-US" sz="1600" dirty="0" err="1"/>
              <a:t>modelMat</a:t>
            </a:r>
            <a:r>
              <a:rPr lang="en-US" sz="1600" dirty="0"/>
              <a:t>, float4(</a:t>
            </a:r>
            <a:r>
              <a:rPr lang="en-US" sz="1600" dirty="0" err="1"/>
              <a:t>iao.position</a:t>
            </a:r>
            <a:r>
              <a:rPr lang="en-US" sz="1600" dirty="0"/>
              <a:t>, 1.0f));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vso.color</a:t>
            </a:r>
            <a:r>
              <a:rPr lang="en-US" sz="1600" dirty="0"/>
              <a:t> = float3(</a:t>
            </a:r>
            <a:r>
              <a:rPr lang="en-US" sz="1600" dirty="0" err="1"/>
              <a:t>iao.texCoord</a:t>
            </a:r>
            <a:r>
              <a:rPr lang="en-US" sz="1600" dirty="0"/>
              <a:t>, 0.0f);</a:t>
            </a:r>
          </a:p>
          <a:p>
            <a:r>
              <a:rPr lang="en-US" sz="1600" dirty="0"/>
              <a:t>	return </a:t>
            </a:r>
            <a:r>
              <a:rPr lang="en-US" sz="1600" dirty="0" err="1"/>
              <a:t>vso</a:t>
            </a:r>
            <a:r>
              <a:rPr lang="en-US" sz="1600" dirty="0"/>
              <a:t>;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cbBasicVS.hlsl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653630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2000" dirty="0"/>
              <a:t>#define RootSig0 "</a:t>
            </a:r>
            <a:r>
              <a:rPr lang="en-US" sz="2000" dirty="0" err="1"/>
              <a:t>RootFlags</a:t>
            </a:r>
            <a:r>
              <a:rPr lang="en-US" sz="2000" dirty="0"/>
              <a:t>( ALLOW_INPUT_ASSEMBLER_INPUT_LAYOUT )"</a:t>
            </a:r>
          </a:p>
          <a:p>
            <a:endParaRPr lang="en-US" sz="2000" dirty="0"/>
          </a:p>
          <a:p>
            <a:r>
              <a:rPr lang="en-US" sz="2000" dirty="0"/>
              <a:t>#define RootSig1 "</a:t>
            </a:r>
            <a:r>
              <a:rPr lang="en-US" sz="2000" dirty="0" err="1"/>
              <a:t>RootFlags</a:t>
            </a:r>
            <a:r>
              <a:rPr lang="en-US" sz="2000" dirty="0"/>
              <a:t>( ALLOW_INPUT_ASSEMBLER_INPUT_LAYOUT ), CBV(b0)"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RootSignatures.hlsli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816121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#pragma once</a:t>
            </a:r>
          </a:p>
          <a:p>
            <a:endParaRPr lang="en-US" sz="2400" dirty="0"/>
          </a:p>
          <a:p>
            <a:r>
              <a:rPr lang="en-US" sz="2400" dirty="0"/>
              <a:t>#include &lt;Egg/</a:t>
            </a:r>
            <a:r>
              <a:rPr lang="en-US" sz="2400" dirty="0" err="1"/>
              <a:t>Common.h</a:t>
            </a:r>
            <a:r>
              <a:rPr lang="en-US" sz="2400" dirty="0"/>
              <a:t>&gt;</a:t>
            </a:r>
          </a:p>
          <a:p>
            <a:r>
              <a:rPr lang="en-US" sz="2400" dirty="0"/>
              <a:t>#include &lt;Egg/Mesh/</a:t>
            </a:r>
            <a:r>
              <a:rPr lang="en-US" sz="2400" dirty="0" err="1"/>
              <a:t>Shaded.h</a:t>
            </a:r>
            <a:r>
              <a:rPr lang="en-US" sz="2400" dirty="0"/>
              <a:t>&gt;</a:t>
            </a:r>
          </a:p>
          <a:p>
            <a:r>
              <a:rPr lang="en-US" sz="2400" dirty="0"/>
              <a:t>#include &lt;Egg/</a:t>
            </a:r>
            <a:r>
              <a:rPr lang="en-US" sz="2400" dirty="0" err="1"/>
              <a:t>Shader.h</a:t>
            </a:r>
            <a:r>
              <a:rPr lang="en-US" sz="2400" dirty="0"/>
              <a:t>&gt;</a:t>
            </a:r>
          </a:p>
          <a:p>
            <a:r>
              <a:rPr lang="en-US" sz="2400" dirty="0"/>
              <a:t>#include &lt;Egg/Mesh/</a:t>
            </a:r>
            <a:r>
              <a:rPr lang="en-US" sz="2400" dirty="0" err="1"/>
              <a:t>Prefabs.h</a:t>
            </a:r>
            <a:r>
              <a:rPr lang="en-US" sz="2400" dirty="0"/>
              <a:t>&gt;</a:t>
            </a:r>
          </a:p>
          <a:p>
            <a:r>
              <a:rPr lang="en-US" sz="2400" dirty="0"/>
              <a:t>#include "</a:t>
            </a:r>
            <a:r>
              <a:rPr lang="en-US" sz="2400" dirty="0" err="1"/>
              <a:t>ConstantBufferTypes.h</a:t>
            </a:r>
            <a:r>
              <a:rPr lang="en-US" sz="2400" dirty="0"/>
              <a:t>“</a:t>
            </a:r>
          </a:p>
          <a:p>
            <a:endParaRPr lang="en-US" sz="2400" dirty="0"/>
          </a:p>
          <a:p>
            <a:r>
              <a:rPr lang="en-US" sz="2400" dirty="0"/>
              <a:t>class Box {</a:t>
            </a:r>
          </a:p>
          <a:p>
            <a:r>
              <a:rPr lang="en-US" sz="2400" dirty="0"/>
              <a:t>	public:</a:t>
            </a:r>
          </a:p>
          <a:p>
            <a:r>
              <a:rPr lang="en-US" sz="2400" dirty="0"/>
              <a:t>		void Update(double dt, double T);</a:t>
            </a:r>
          </a:p>
          <a:p>
            <a:r>
              <a:rPr lang="en-US" sz="2400" dirty="0"/>
              <a:t>		void Draw(ID3D12GraphicsCommandList* cl);</a:t>
            </a:r>
          </a:p>
          <a:p>
            <a:r>
              <a:rPr lang="en-US" sz="2400" dirty="0"/>
              <a:t>		void </a:t>
            </a:r>
            <a:r>
              <a:rPr lang="en-US" sz="2400" dirty="0" err="1"/>
              <a:t>CreateResources</a:t>
            </a:r>
            <a:r>
              <a:rPr lang="en-US" sz="2400" dirty="0"/>
              <a:t>(ID3D12Device * dev);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Box.h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554072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	Egg::Mesh::Shaded::P </a:t>
            </a:r>
            <a:r>
              <a:rPr lang="en-US" sz="2400" dirty="0" err="1"/>
              <a:t>shadedBox</a:t>
            </a:r>
            <a:r>
              <a:rPr lang="en-US" sz="2400" dirty="0"/>
              <a:t>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PerObjectCb</a:t>
            </a:r>
            <a:r>
              <a:rPr lang="en-US" sz="2400" dirty="0"/>
              <a:t> </a:t>
            </a:r>
            <a:r>
              <a:rPr lang="en-US" sz="2400" dirty="0" err="1"/>
              <a:t>cb</a:t>
            </a:r>
            <a:r>
              <a:rPr lang="en-US" sz="2400" dirty="0"/>
              <a:t>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com_ptr</a:t>
            </a:r>
            <a:r>
              <a:rPr lang="en-US" sz="2400" dirty="0"/>
              <a:t>&lt;ID3D12Resource&gt; </a:t>
            </a:r>
            <a:r>
              <a:rPr lang="en-US" sz="2400" dirty="0" err="1"/>
              <a:t>constantBuffer</a:t>
            </a:r>
            <a:r>
              <a:rPr lang="en-US" sz="2400" dirty="0"/>
              <a:t>;</a:t>
            </a:r>
          </a:p>
          <a:p>
            <a:r>
              <a:rPr lang="en-US" sz="2400" dirty="0"/>
              <a:t>	UINT8 * </a:t>
            </a:r>
            <a:r>
              <a:rPr lang="en-US" sz="2400" dirty="0" err="1"/>
              <a:t>mappedPtr</a:t>
            </a:r>
            <a:r>
              <a:rPr lang="en-US" sz="2400" dirty="0"/>
              <a:t>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Box.h</a:t>
            </a:r>
            <a:r>
              <a:rPr lang="en-US" sz="4000" dirty="0"/>
              <a:t> - </a:t>
            </a:r>
            <a:r>
              <a:rPr lang="en-US" sz="4000" dirty="0" err="1"/>
              <a:t>Adattagok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458290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DX_API("Failed to create constant buffer resource")</a:t>
            </a:r>
          </a:p>
          <a:p>
            <a:r>
              <a:rPr lang="en-US" dirty="0"/>
              <a:t>	device-&gt;</a:t>
            </a:r>
            <a:r>
              <a:rPr lang="en-US" dirty="0" err="1"/>
              <a:t>CreateCommittedResource</a:t>
            </a:r>
            <a:r>
              <a:rPr lang="en-US" dirty="0"/>
              <a:t>(</a:t>
            </a:r>
          </a:p>
          <a:p>
            <a:r>
              <a:rPr lang="en-US" dirty="0"/>
              <a:t>		&amp;CD3DX12_HEAP_PROPERTIES(D3D12_HEAP_TYPE_UPLOAD),</a:t>
            </a:r>
          </a:p>
          <a:p>
            <a:r>
              <a:rPr lang="en-US" dirty="0"/>
              <a:t>		D3D12_HEAP_FLAG_NONE,</a:t>
            </a:r>
          </a:p>
          <a:p>
            <a:r>
              <a:rPr lang="en-US" dirty="0"/>
              <a:t>		&amp;CD3DX12_RESOURCE_DESC::Buffer(</a:t>
            </a:r>
          </a:p>
          <a:p>
            <a:r>
              <a:rPr lang="en-US" dirty="0"/>
              <a:t>		    Egg::Utility::Align256(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PerObjectCb</a:t>
            </a:r>
            <a:r>
              <a:rPr lang="en-US" dirty="0"/>
              <a:t>))),</a:t>
            </a:r>
          </a:p>
          <a:p>
            <a:r>
              <a:rPr lang="en-US" dirty="0"/>
              <a:t>		D3D12_RESOURCE_STATE_GENERIC_READ,</a:t>
            </a:r>
          </a:p>
          <a:p>
            <a:r>
              <a:rPr lang="en-US" dirty="0"/>
              <a:t>		</a:t>
            </a:r>
            <a:r>
              <a:rPr lang="en-US" dirty="0" err="1"/>
              <a:t>nullptr</a:t>
            </a:r>
            <a:r>
              <a:rPr lang="en-US" dirty="0"/>
              <a:t>,</a:t>
            </a:r>
          </a:p>
          <a:p>
            <a:r>
              <a:rPr lang="en-US" dirty="0"/>
              <a:t>		IID_PPV_ARGS(</a:t>
            </a:r>
            <a:r>
              <a:rPr lang="en-US" dirty="0" err="1"/>
              <a:t>constantBuffer.GetAddressOf</a:t>
            </a:r>
            <a:r>
              <a:rPr lang="en-US" dirty="0"/>
              <a:t>())</a:t>
            </a:r>
          </a:p>
          <a:p>
            <a:r>
              <a:rPr lang="en-US" dirty="0"/>
              <a:t>	);</a:t>
            </a:r>
          </a:p>
          <a:p>
            <a:endParaRPr lang="en-US" dirty="0"/>
          </a:p>
          <a:p>
            <a:r>
              <a:rPr lang="en-US" dirty="0"/>
              <a:t>CD3DX12_RANGE range{ 0,0 };</a:t>
            </a:r>
          </a:p>
          <a:p>
            <a:r>
              <a:rPr lang="en-US" dirty="0"/>
              <a:t>DX_API("Failed to map constant buffer resource")</a:t>
            </a:r>
          </a:p>
          <a:p>
            <a:r>
              <a:rPr lang="en-US" dirty="0"/>
              <a:t>	</a:t>
            </a:r>
            <a:r>
              <a:rPr lang="en-US" dirty="0" err="1"/>
              <a:t>constantBuffer</a:t>
            </a:r>
            <a:r>
              <a:rPr lang="en-US" dirty="0"/>
              <a:t>-&gt;Map(0, &amp;range, 	</a:t>
            </a:r>
            <a:r>
              <a:rPr lang="en-US" dirty="0" err="1"/>
              <a:t>reinterpret_cast</a:t>
            </a:r>
            <a:r>
              <a:rPr lang="en-US" dirty="0"/>
              <a:t>&lt;void**&gt;(&amp;</a:t>
            </a:r>
            <a:r>
              <a:rPr lang="en-US" dirty="0" err="1"/>
              <a:t>mappedPtr</a:t>
            </a:r>
            <a:r>
              <a:rPr lang="en-US" dirty="0"/>
              <a:t>));</a:t>
            </a:r>
            <a:endParaRPr lang="en-US" sz="2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Box.h</a:t>
            </a:r>
            <a:r>
              <a:rPr lang="en-US" sz="4000" dirty="0"/>
              <a:t> - </a:t>
            </a:r>
            <a:r>
              <a:rPr lang="en-US" sz="4000" dirty="0" err="1"/>
              <a:t>CreateResources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998709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void Draw(ID3D12GraphicsCommandList * </a:t>
            </a:r>
            <a:r>
              <a:rPr lang="en-US" sz="2400" dirty="0" err="1"/>
              <a:t>commandList</a:t>
            </a:r>
            <a:r>
              <a:rPr lang="en-US" sz="2400" dirty="0"/>
              <a:t>) {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shadedMesh</a:t>
            </a:r>
            <a:r>
              <a:rPr lang="en-US" sz="2400" dirty="0"/>
              <a:t>-&gt;</a:t>
            </a:r>
            <a:r>
              <a:rPr lang="en-US" sz="2400" dirty="0" err="1"/>
              <a:t>SetPipelineState</a:t>
            </a:r>
            <a:r>
              <a:rPr lang="en-US" sz="2400" dirty="0"/>
              <a:t>(</a:t>
            </a:r>
            <a:r>
              <a:rPr lang="en-US" sz="2400" dirty="0" err="1"/>
              <a:t>commandList</a:t>
            </a:r>
            <a:r>
              <a:rPr lang="en-US" sz="2400" dirty="0"/>
              <a:t>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memcpy</a:t>
            </a:r>
            <a:r>
              <a:rPr lang="en-US" sz="2400" dirty="0"/>
              <a:t>(</a:t>
            </a:r>
            <a:r>
              <a:rPr lang="en-US" sz="2400" dirty="0" err="1"/>
              <a:t>mappedPtr</a:t>
            </a:r>
            <a:r>
              <a:rPr lang="en-US" sz="2400" dirty="0"/>
              <a:t>, &amp;</a:t>
            </a:r>
            <a:r>
              <a:rPr lang="en-US" sz="2400" dirty="0" err="1"/>
              <a:t>cb</a:t>
            </a:r>
            <a:r>
              <a:rPr lang="en-US" sz="2400" dirty="0"/>
              <a:t>, </a:t>
            </a:r>
            <a:r>
              <a:rPr lang="en-US" sz="2400" dirty="0" err="1"/>
              <a:t>sizeof</a:t>
            </a:r>
            <a:r>
              <a:rPr lang="en-US" sz="2400" dirty="0"/>
              <a:t>(</a:t>
            </a:r>
            <a:r>
              <a:rPr lang="en-US" sz="2400" dirty="0" err="1"/>
              <a:t>PerObjectCb</a:t>
            </a:r>
            <a:r>
              <a:rPr lang="en-US" sz="2400" dirty="0"/>
              <a:t>));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commandList</a:t>
            </a:r>
            <a:r>
              <a:rPr lang="en-US" sz="2400" dirty="0"/>
              <a:t>-&gt;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SetGraphicsRootConstantBufferView</a:t>
            </a:r>
            <a:r>
              <a:rPr lang="en-US" sz="2400" dirty="0"/>
              <a:t>(</a:t>
            </a:r>
          </a:p>
          <a:p>
            <a:r>
              <a:rPr lang="en-US" sz="2400" dirty="0"/>
              <a:t>	0, </a:t>
            </a:r>
            <a:r>
              <a:rPr lang="en-US" sz="2400" dirty="0" err="1"/>
              <a:t>constantBuffer</a:t>
            </a:r>
            <a:r>
              <a:rPr lang="en-US" sz="2400" dirty="0"/>
              <a:t>-&gt;</a:t>
            </a:r>
            <a:r>
              <a:rPr lang="en-US" sz="2400" dirty="0" err="1"/>
              <a:t>GetGPUVirtualAddress</a:t>
            </a:r>
            <a:r>
              <a:rPr lang="en-US" sz="2400" dirty="0"/>
              <a:t>());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shadedMesh</a:t>
            </a:r>
            <a:r>
              <a:rPr lang="en-US" sz="2400" dirty="0"/>
              <a:t>-&gt;Draw(</a:t>
            </a:r>
            <a:r>
              <a:rPr lang="en-US" sz="2400" dirty="0" err="1"/>
              <a:t>commandList</a:t>
            </a:r>
            <a:r>
              <a:rPr lang="en-US" sz="2400" dirty="0"/>
              <a:t>);</a:t>
            </a:r>
          </a:p>
          <a:p>
            <a:r>
              <a:rPr lang="en-US" sz="2400" dirty="0"/>
              <a:t>}</a:t>
            </a:r>
            <a:endParaRPr lang="en-US" sz="18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Box.h</a:t>
            </a:r>
            <a:r>
              <a:rPr lang="en-US" sz="4000" dirty="0"/>
              <a:t> - Draw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757471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com_ptr</a:t>
            </a:r>
            <a:r>
              <a:rPr lang="en-US" dirty="0"/>
              <a:t>&lt;ID3DBlob&gt; </a:t>
            </a:r>
            <a:r>
              <a:rPr lang="en-US" dirty="0" err="1"/>
              <a:t>vertexShader</a:t>
            </a:r>
            <a:r>
              <a:rPr lang="en-US" dirty="0"/>
              <a:t> = Egg::Shader::</a:t>
            </a:r>
            <a:r>
              <a:rPr lang="en-US" dirty="0" err="1"/>
              <a:t>LoadCso</a:t>
            </a:r>
            <a:r>
              <a:rPr lang="en-US" dirty="0"/>
              <a:t>("Shaders/</a:t>
            </a:r>
            <a:r>
              <a:rPr lang="en-US" dirty="0" err="1"/>
              <a:t>cbBasicVS.cso</a:t>
            </a:r>
            <a:r>
              <a:rPr lang="en-US" dirty="0"/>
              <a:t>");</a:t>
            </a:r>
          </a:p>
          <a:p>
            <a:r>
              <a:rPr lang="en-US" dirty="0" err="1"/>
              <a:t>com_ptr</a:t>
            </a:r>
            <a:r>
              <a:rPr lang="en-US" dirty="0"/>
              <a:t>&lt;ID3DBlob&gt; </a:t>
            </a:r>
            <a:r>
              <a:rPr lang="en-US" dirty="0" err="1"/>
              <a:t>pixelShader</a:t>
            </a:r>
            <a:r>
              <a:rPr lang="en-US" dirty="0"/>
              <a:t> = Egg::Shader::</a:t>
            </a:r>
            <a:r>
              <a:rPr lang="en-US" dirty="0" err="1"/>
              <a:t>LoadCso</a:t>
            </a:r>
            <a:r>
              <a:rPr lang="en-US" dirty="0"/>
              <a:t>("Shaders/</a:t>
            </a:r>
            <a:r>
              <a:rPr lang="en-US" dirty="0" err="1"/>
              <a:t>DefaultPS.cso</a:t>
            </a:r>
            <a:r>
              <a:rPr lang="en-US" dirty="0"/>
              <a:t>");</a:t>
            </a:r>
          </a:p>
          <a:p>
            <a:r>
              <a:rPr lang="en-US" dirty="0" err="1"/>
              <a:t>com_ptr</a:t>
            </a:r>
            <a:r>
              <a:rPr lang="en-US" dirty="0"/>
              <a:t>&lt;ID3D12RootSignature&gt; </a:t>
            </a:r>
            <a:r>
              <a:rPr lang="en-US" dirty="0" err="1"/>
              <a:t>rootSig</a:t>
            </a:r>
            <a:r>
              <a:rPr lang="en-US" dirty="0"/>
              <a:t> = Egg::Shader::</a:t>
            </a:r>
            <a:r>
              <a:rPr lang="en-US" dirty="0" err="1"/>
              <a:t>LoadRootSignature</a:t>
            </a:r>
            <a:r>
              <a:rPr lang="en-US" dirty="0"/>
              <a:t>(device, </a:t>
            </a:r>
            <a:r>
              <a:rPr lang="en-US" dirty="0" err="1"/>
              <a:t>vertexShader.Get</a:t>
            </a:r>
            <a:r>
              <a:rPr lang="en-US" dirty="0"/>
              <a:t>());</a:t>
            </a:r>
          </a:p>
          <a:p>
            <a:endParaRPr lang="en-US" dirty="0"/>
          </a:p>
          <a:p>
            <a:r>
              <a:rPr lang="en-US" dirty="0"/>
              <a:t>Egg::Mesh::Material::P material = Egg::Mesh::Material::Create();</a:t>
            </a:r>
          </a:p>
          <a:p>
            <a:r>
              <a:rPr lang="en-US" dirty="0"/>
              <a:t>material-&gt;</a:t>
            </a:r>
            <a:r>
              <a:rPr lang="en-US" dirty="0" err="1"/>
              <a:t>SetRootSignature</a:t>
            </a:r>
            <a:r>
              <a:rPr lang="en-US" dirty="0"/>
              <a:t>(</a:t>
            </a:r>
            <a:r>
              <a:rPr lang="en-US" dirty="0" err="1"/>
              <a:t>rootSig</a:t>
            </a:r>
            <a:r>
              <a:rPr lang="en-US" dirty="0"/>
              <a:t>);</a:t>
            </a:r>
          </a:p>
          <a:p>
            <a:r>
              <a:rPr lang="en-US" dirty="0"/>
              <a:t>material-&gt;</a:t>
            </a:r>
            <a:r>
              <a:rPr lang="en-US" dirty="0" err="1"/>
              <a:t>SetVertexShader</a:t>
            </a:r>
            <a:r>
              <a:rPr lang="en-US" dirty="0"/>
              <a:t>(</a:t>
            </a:r>
            <a:r>
              <a:rPr lang="en-US" dirty="0" err="1"/>
              <a:t>vertexShader</a:t>
            </a:r>
            <a:r>
              <a:rPr lang="en-US" dirty="0"/>
              <a:t>);</a:t>
            </a:r>
          </a:p>
          <a:p>
            <a:r>
              <a:rPr lang="en-US" dirty="0"/>
              <a:t>material-&gt;</a:t>
            </a:r>
            <a:r>
              <a:rPr lang="en-US" dirty="0" err="1"/>
              <a:t>SetPixelShader</a:t>
            </a:r>
            <a:r>
              <a:rPr lang="en-US" dirty="0"/>
              <a:t>(</a:t>
            </a:r>
            <a:r>
              <a:rPr lang="en-US" dirty="0" err="1"/>
              <a:t>pixelShader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Egg::Mesh::Geometry::P geometry = Egg::Mesh::Prefabs::</a:t>
            </a:r>
            <a:r>
              <a:rPr lang="en-US" dirty="0" err="1"/>
              <a:t>UnitBox</a:t>
            </a:r>
            <a:r>
              <a:rPr lang="en-US" dirty="0"/>
              <a:t>(device);</a:t>
            </a:r>
          </a:p>
          <a:p>
            <a:endParaRPr lang="en-US" dirty="0"/>
          </a:p>
          <a:p>
            <a:r>
              <a:rPr lang="en-US" dirty="0"/>
              <a:t>Egg::Mesh::Shaded::P </a:t>
            </a:r>
            <a:r>
              <a:rPr lang="en-US" dirty="0" err="1"/>
              <a:t>shadedBox</a:t>
            </a:r>
            <a:r>
              <a:rPr lang="en-US" dirty="0"/>
              <a:t> = Egg::Mesh::Shaded::Create(</a:t>
            </a:r>
            <a:r>
              <a:rPr lang="en-US" dirty="0" err="1"/>
              <a:t>psoManager</a:t>
            </a:r>
            <a:r>
              <a:rPr lang="en-US" dirty="0"/>
              <a:t>, material, geometry);</a:t>
            </a:r>
            <a:endParaRPr lang="en-US" sz="2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/>
              <a:t>ggl002App.h – </a:t>
            </a:r>
            <a:r>
              <a:rPr lang="en-US" sz="4000" dirty="0" err="1"/>
              <a:t>LoadAssets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506571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Feladatok</a:t>
            </a:r>
            <a:endParaRPr lang="hu-H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B61772-3705-40E6-95A2-F01AB94A3E5D}"/>
              </a:ext>
            </a:extLst>
          </p:cNvPr>
          <p:cNvSpPr txBox="1">
            <a:spLocks/>
          </p:cNvSpPr>
          <p:nvPr/>
        </p:nvSpPr>
        <p:spPr>
          <a:xfrm>
            <a:off x="457200" y="147796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 err="1"/>
              <a:t>Hozz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Box </a:t>
            </a:r>
            <a:r>
              <a:rPr lang="en-US" dirty="0" err="1"/>
              <a:t>példányt</a:t>
            </a:r>
            <a:r>
              <a:rPr lang="en-US" dirty="0"/>
              <a:t> a ggl002App </a:t>
            </a:r>
            <a:r>
              <a:rPr lang="en-US" dirty="0" err="1"/>
              <a:t>osztályban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dirty="0" err="1"/>
              <a:t>megfelelő</a:t>
            </a:r>
            <a:r>
              <a:rPr lang="en-US" dirty="0"/>
              <a:t> </a:t>
            </a:r>
            <a:r>
              <a:rPr lang="en-US" dirty="0" err="1"/>
              <a:t>helyeken</a:t>
            </a:r>
            <a:r>
              <a:rPr lang="en-US" dirty="0"/>
              <a:t> </a:t>
            </a:r>
            <a:r>
              <a:rPr lang="en-US" dirty="0" err="1"/>
              <a:t>hívd</a:t>
            </a:r>
            <a:r>
              <a:rPr lang="en-US" dirty="0"/>
              <a:t> meg </a:t>
            </a:r>
            <a:r>
              <a:rPr lang="en-US" dirty="0" err="1"/>
              <a:t>az</a:t>
            </a:r>
            <a:r>
              <a:rPr lang="en-US" dirty="0"/>
              <a:t> Update </a:t>
            </a:r>
            <a:r>
              <a:rPr lang="en-US" dirty="0" err="1"/>
              <a:t>és</a:t>
            </a:r>
            <a:r>
              <a:rPr lang="en-US" dirty="0"/>
              <a:t> Draw </a:t>
            </a:r>
            <a:r>
              <a:rPr lang="en-US" dirty="0" err="1"/>
              <a:t>függvényét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Hasson a Box </a:t>
            </a:r>
            <a:r>
              <a:rPr lang="en-US" dirty="0" err="1"/>
              <a:t>példányra</a:t>
            </a:r>
            <a:r>
              <a:rPr lang="en-US" dirty="0"/>
              <a:t> Y </a:t>
            </a:r>
            <a:r>
              <a:rPr lang="en-US" dirty="0" err="1"/>
              <a:t>irányú</a:t>
            </a:r>
            <a:r>
              <a:rPr lang="en-US" dirty="0"/>
              <a:t> -0.931f </a:t>
            </a:r>
            <a:r>
              <a:rPr lang="en-US" dirty="0" err="1"/>
              <a:t>erej</a:t>
            </a:r>
            <a:r>
              <a:rPr lang="hu-HU" dirty="0"/>
              <a:t>ű</a:t>
            </a:r>
            <a:r>
              <a:rPr lang="en-US" dirty="0"/>
              <a:t> </a:t>
            </a:r>
            <a:r>
              <a:rPr lang="en-US" dirty="0" err="1"/>
              <a:t>gravitáció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ha Y &lt; -1.0 </a:t>
            </a:r>
            <a:r>
              <a:rPr lang="en-US" dirty="0" err="1"/>
              <a:t>alá</a:t>
            </a:r>
            <a:r>
              <a:rPr lang="en-US" dirty="0"/>
              <a:t> </a:t>
            </a:r>
            <a:r>
              <a:rPr lang="en-US" dirty="0" err="1"/>
              <a:t>esne</a:t>
            </a:r>
            <a:r>
              <a:rPr lang="en-US" dirty="0"/>
              <a:t> a </a:t>
            </a:r>
            <a:r>
              <a:rPr lang="en-US" dirty="0" err="1"/>
              <a:t>doboz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tökéletesen</a:t>
            </a:r>
            <a:r>
              <a:rPr lang="en-US" dirty="0"/>
              <a:t> </a:t>
            </a:r>
            <a:r>
              <a:rPr lang="en-US" dirty="0" err="1"/>
              <a:t>rugalmatlanul</a:t>
            </a:r>
            <a:r>
              <a:rPr lang="en-US" dirty="0"/>
              <a:t> </a:t>
            </a:r>
            <a:r>
              <a:rPr lang="en-US" dirty="0" err="1"/>
              <a:t>pattanjon</a:t>
            </a:r>
            <a:r>
              <a:rPr lang="en-US" dirty="0"/>
              <a:t> </a:t>
            </a:r>
            <a:r>
              <a:rPr lang="en-US" dirty="0" err="1"/>
              <a:t>vissza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77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tartunk</a:t>
            </a:r>
            <a:r>
              <a:rPr lang="en-US" dirty="0"/>
              <a:t> most</a:t>
            </a:r>
            <a:endParaRPr lang="hu-H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19D92-8344-4F9F-B89E-64010EF69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234" y="1417638"/>
            <a:ext cx="7535532" cy="485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0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Dekompozíció</a:t>
            </a:r>
            <a:endParaRPr lang="en-US" dirty="0"/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félév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</a:t>
            </a:r>
            <a:r>
              <a:rPr lang="en-US" dirty="0" err="1"/>
              <a:t>sokszor</a:t>
            </a:r>
            <a:r>
              <a:rPr lang="en-US" dirty="0"/>
              <a:t> </a:t>
            </a:r>
            <a:r>
              <a:rPr lang="en-US" dirty="0" err="1"/>
              <a:t>ugyan</a:t>
            </a:r>
            <a:r>
              <a:rPr lang="en-US" dirty="0"/>
              <a:t> </a:t>
            </a:r>
            <a:r>
              <a:rPr lang="en-US" dirty="0" err="1"/>
              <a:t>azzal</a:t>
            </a:r>
            <a:r>
              <a:rPr lang="en-US" dirty="0"/>
              <a:t> a </a:t>
            </a:r>
            <a:r>
              <a:rPr lang="en-US" dirty="0" err="1"/>
              <a:t>kóddal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elindulni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kiszervezzük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külön</a:t>
            </a:r>
            <a:r>
              <a:rPr lang="en-US" dirty="0"/>
              <a:t> </a:t>
            </a:r>
            <a:r>
              <a:rPr lang="en-US" dirty="0" err="1"/>
              <a:t>könyvtárba</a:t>
            </a:r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letöltött</a:t>
            </a:r>
            <a:r>
              <a:rPr lang="en-US" dirty="0"/>
              <a:t> .zip </a:t>
            </a:r>
            <a:r>
              <a:rPr lang="en-US" dirty="0" err="1"/>
              <a:t>fájlból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Egg </a:t>
            </a:r>
            <a:r>
              <a:rPr lang="en-US" dirty="0" err="1"/>
              <a:t>és</a:t>
            </a:r>
            <a:r>
              <a:rPr lang="en-US" dirty="0"/>
              <a:t> ggl002-Libraries </a:t>
            </a:r>
            <a:r>
              <a:rPr lang="en-US" dirty="0" err="1"/>
              <a:t>mappát</a:t>
            </a:r>
            <a:r>
              <a:rPr lang="en-US" dirty="0"/>
              <a:t> be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másolni</a:t>
            </a:r>
            <a:r>
              <a:rPr lang="en-US" dirty="0"/>
              <a:t> a solution </a:t>
            </a:r>
            <a:r>
              <a:rPr lang="en-US" dirty="0" err="1"/>
              <a:t>könyvtárba</a:t>
            </a:r>
            <a:r>
              <a:rPr lang="en-US" dirty="0"/>
              <a:t> (A Bin </a:t>
            </a:r>
            <a:r>
              <a:rPr lang="en-US" dirty="0" err="1"/>
              <a:t>és</a:t>
            </a:r>
            <a:r>
              <a:rPr lang="en-US" dirty="0"/>
              <a:t> Build </a:t>
            </a:r>
            <a:r>
              <a:rPr lang="en-US" dirty="0" err="1"/>
              <a:t>mappák</a:t>
            </a:r>
            <a:r>
              <a:rPr lang="en-US" dirty="0"/>
              <a:t> </a:t>
            </a:r>
            <a:r>
              <a:rPr lang="en-US" dirty="0" err="1"/>
              <a:t>mellé</a:t>
            </a:r>
            <a:r>
              <a:rPr lang="en-US" dirty="0"/>
              <a:t>)</a:t>
            </a:r>
          </a:p>
          <a:p>
            <a:r>
              <a:rPr lang="en-US" dirty="0"/>
              <a:t>Az Egg </a:t>
            </a:r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.lib-re fog </a:t>
            </a:r>
            <a:r>
              <a:rPr lang="en-US" dirty="0" err="1"/>
              <a:t>fordulni</a:t>
            </a:r>
            <a:r>
              <a:rPr lang="en-US" dirty="0"/>
              <a:t>,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linkeljük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/>
              <a:t>a ggl002-Libaries</a:t>
            </a:r>
            <a:r>
              <a:rPr lang="en-US" dirty="0"/>
              <a:t>.exe </a:t>
            </a:r>
            <a:r>
              <a:rPr lang="en-US" dirty="0" err="1"/>
              <a:t>állományhoz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Feladatok</a:t>
            </a:r>
            <a:endParaRPr lang="hu-H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B61772-3705-40E6-95A2-F01AB94A3E5D}"/>
              </a:ext>
            </a:extLst>
          </p:cNvPr>
          <p:cNvSpPr txBox="1">
            <a:spLocks/>
          </p:cNvSpPr>
          <p:nvPr/>
        </p:nvSpPr>
        <p:spPr>
          <a:xfrm>
            <a:off x="457200" y="147796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4"/>
            </a:pP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bugos</a:t>
            </a:r>
            <a:r>
              <a:rPr lang="en-US" dirty="0"/>
              <a:t>! </a:t>
            </a:r>
            <a:r>
              <a:rPr lang="en-US" dirty="0" err="1"/>
              <a:t>Javítsd</a:t>
            </a:r>
            <a:r>
              <a:rPr lang="en-US" dirty="0"/>
              <a:t> meg a </a:t>
            </a:r>
            <a:r>
              <a:rPr lang="en-US" dirty="0" err="1"/>
              <a:t>rugalmatlan</a:t>
            </a:r>
            <a:r>
              <a:rPr lang="en-US" dirty="0"/>
              <a:t> </a:t>
            </a:r>
            <a:r>
              <a:rPr lang="en-US" dirty="0" err="1"/>
              <a:t>ütközést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tényleg</a:t>
            </a:r>
            <a:r>
              <a:rPr lang="en-US" dirty="0"/>
              <a:t> </a:t>
            </a:r>
            <a:r>
              <a:rPr lang="en-US" dirty="0" err="1"/>
              <a:t>jól</a:t>
            </a:r>
            <a:r>
              <a:rPr lang="en-US" dirty="0"/>
              <a:t> m</a:t>
            </a:r>
            <a:r>
              <a:rPr lang="hu-HU" dirty="0"/>
              <a:t>ű</a:t>
            </a:r>
            <a:r>
              <a:rPr lang="en-US" dirty="0" err="1"/>
              <a:t>ködjön</a:t>
            </a:r>
            <a:r>
              <a:rPr lang="en-US" dirty="0"/>
              <a:t> (note)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A ggl002App-hoz adj </a:t>
            </a:r>
            <a:r>
              <a:rPr lang="en-US" dirty="0" err="1"/>
              <a:t>hozzá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std::vector&lt;Box::P&gt; </a:t>
            </a:r>
            <a:r>
              <a:rPr lang="en-US" dirty="0" err="1"/>
              <a:t>adattagot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segítségével</a:t>
            </a:r>
            <a:r>
              <a:rPr lang="en-US" dirty="0"/>
              <a:t> </a:t>
            </a:r>
            <a:r>
              <a:rPr lang="en-US" dirty="0" err="1"/>
              <a:t>rajzolj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dobozt</a:t>
            </a:r>
            <a:r>
              <a:rPr lang="en-US" dirty="0"/>
              <a:t>. Told el </a:t>
            </a:r>
            <a:r>
              <a:rPr lang="en-US" dirty="0" err="1"/>
              <a:t>őket</a:t>
            </a:r>
            <a:r>
              <a:rPr lang="en-US" dirty="0"/>
              <a:t> X </a:t>
            </a:r>
            <a:r>
              <a:rPr lang="en-US" dirty="0" err="1"/>
              <a:t>irányba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pozíció</a:t>
            </a:r>
            <a:r>
              <a:rPr lang="en-US" dirty="0"/>
              <a:t> Y </a:t>
            </a:r>
            <a:r>
              <a:rPr lang="en-US" dirty="0" err="1"/>
              <a:t>komponense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legyen</a:t>
            </a:r>
            <a:r>
              <a:rPr lang="en-US" dirty="0"/>
              <a:t> </a:t>
            </a:r>
            <a:r>
              <a:rPr lang="en-US" dirty="0" err="1"/>
              <a:t>véletlen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4335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Konstans</a:t>
            </a:r>
            <a:r>
              <a:rPr lang="en-US" dirty="0"/>
              <a:t> Buffer </a:t>
            </a:r>
            <a:r>
              <a:rPr lang="en-US" dirty="0" err="1"/>
              <a:t>kezelés</a:t>
            </a:r>
            <a:endParaRPr lang="hu-H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B61772-3705-40E6-95A2-F01AB94A3E5D}"/>
              </a:ext>
            </a:extLst>
          </p:cNvPr>
          <p:cNvSpPr txBox="1">
            <a:spLocks/>
          </p:cNvSpPr>
          <p:nvPr/>
        </p:nvSpPr>
        <p:spPr>
          <a:xfrm>
            <a:off x="457200" y="147796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</a:t>
            </a:r>
            <a:r>
              <a:rPr lang="en-US" dirty="0" err="1"/>
              <a:t>konstans</a:t>
            </a:r>
            <a:r>
              <a:rPr lang="en-US" dirty="0"/>
              <a:t> </a:t>
            </a:r>
            <a:r>
              <a:rPr lang="en-US" dirty="0" err="1"/>
              <a:t>bufferek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sokszor</a:t>
            </a:r>
            <a:r>
              <a:rPr lang="en-US" dirty="0"/>
              <a:t> </a:t>
            </a:r>
            <a:r>
              <a:rPr lang="en-US" dirty="0" err="1"/>
              <a:t>előfognak</a:t>
            </a:r>
            <a:r>
              <a:rPr lang="en-US" dirty="0"/>
              <a:t> </a:t>
            </a:r>
            <a:r>
              <a:rPr lang="en-US" dirty="0" err="1"/>
              <a:t>jönni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lenne</a:t>
            </a:r>
            <a:r>
              <a:rPr lang="en-US" dirty="0"/>
              <a:t>, ha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kellene</a:t>
            </a:r>
            <a:r>
              <a:rPr lang="en-US" dirty="0"/>
              <a:t> </a:t>
            </a:r>
            <a:r>
              <a:rPr lang="en-US" dirty="0" err="1"/>
              <a:t>mindig</a:t>
            </a:r>
            <a:r>
              <a:rPr lang="en-US" dirty="0"/>
              <a:t> </a:t>
            </a:r>
            <a:r>
              <a:rPr lang="en-US" dirty="0" err="1"/>
              <a:t>kézzel</a:t>
            </a:r>
            <a:r>
              <a:rPr lang="en-US" dirty="0"/>
              <a:t> </a:t>
            </a:r>
            <a:r>
              <a:rPr lang="en-US" dirty="0" err="1"/>
              <a:t>csinálni</a:t>
            </a:r>
            <a:r>
              <a:rPr lang="en-US" dirty="0"/>
              <a:t>.</a:t>
            </a:r>
          </a:p>
          <a:p>
            <a:r>
              <a:rPr lang="en-US" dirty="0"/>
              <a:t>Egg/ConstantBuffer.hpp-t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includolni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7780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 err="1">
                <a:solidFill>
                  <a:srgbClr val="FF0000"/>
                </a:solidFill>
              </a:rPr>
              <a:t>PerObjectCb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cb</a:t>
            </a:r>
            <a:r>
              <a:rPr lang="en-US" sz="2000" dirty="0">
                <a:solidFill>
                  <a:srgbClr val="FF0000"/>
                </a:solidFill>
              </a:rPr>
              <a:t>;</a:t>
            </a:r>
          </a:p>
          <a:p>
            <a:r>
              <a:rPr lang="en-US" sz="2000" dirty="0" err="1">
                <a:solidFill>
                  <a:srgbClr val="FF0000"/>
                </a:solidFill>
              </a:rPr>
              <a:t>com_ptr</a:t>
            </a:r>
            <a:r>
              <a:rPr lang="en-US" sz="2000" dirty="0">
                <a:solidFill>
                  <a:srgbClr val="FF0000"/>
                </a:solidFill>
              </a:rPr>
              <a:t>&lt;ID3D12Resource&gt; </a:t>
            </a:r>
            <a:r>
              <a:rPr lang="en-US" sz="2000" dirty="0" err="1">
                <a:solidFill>
                  <a:srgbClr val="FF0000"/>
                </a:solidFill>
              </a:rPr>
              <a:t>constantBuffer</a:t>
            </a:r>
            <a:r>
              <a:rPr lang="en-US" sz="2000" dirty="0">
                <a:solidFill>
                  <a:srgbClr val="FF0000"/>
                </a:solidFill>
              </a:rPr>
              <a:t>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UINT8 * </a:t>
            </a:r>
            <a:r>
              <a:rPr lang="en-US" sz="2000" dirty="0" err="1">
                <a:solidFill>
                  <a:srgbClr val="FF0000"/>
                </a:solidFill>
              </a:rPr>
              <a:t>mappedPtr</a:t>
            </a:r>
            <a:r>
              <a:rPr lang="en-US" sz="2000" dirty="0">
                <a:solidFill>
                  <a:srgbClr val="FF0000"/>
                </a:solidFill>
              </a:rPr>
              <a:t>;</a:t>
            </a:r>
          </a:p>
          <a:p>
            <a:r>
              <a:rPr lang="en-US" sz="2000" dirty="0" err="1"/>
              <a:t>ConstantBuffer</a:t>
            </a:r>
            <a:r>
              <a:rPr lang="en-US" sz="2000" dirty="0"/>
              <a:t>&lt;</a:t>
            </a:r>
            <a:r>
              <a:rPr lang="en-US" sz="2000" dirty="0" err="1"/>
              <a:t>PerObjectCb</a:t>
            </a:r>
            <a:r>
              <a:rPr lang="en-US" sz="2000" dirty="0"/>
              <a:t>&gt; </a:t>
            </a:r>
            <a:r>
              <a:rPr lang="en-US" sz="2000" dirty="0" err="1"/>
              <a:t>cb</a:t>
            </a:r>
            <a:r>
              <a:rPr lang="en-US" sz="2000" dirty="0"/>
              <a:t>;</a:t>
            </a:r>
            <a:endParaRPr lang="en-US" sz="16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Box.h</a:t>
            </a:r>
            <a:r>
              <a:rPr lang="en-US" sz="4000" dirty="0"/>
              <a:t> - </a:t>
            </a:r>
            <a:r>
              <a:rPr lang="en-US" sz="4000" dirty="0" err="1"/>
              <a:t>Adattagok</a:t>
            </a:r>
            <a:r>
              <a:rPr lang="en-US" sz="4000" dirty="0"/>
              <a:t> </a:t>
            </a:r>
            <a:r>
              <a:rPr lang="en-US" sz="4000" dirty="0" err="1"/>
              <a:t>újra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954870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void </a:t>
            </a:r>
            <a:r>
              <a:rPr lang="en-US" sz="2400" dirty="0" err="1"/>
              <a:t>CreateResources</a:t>
            </a:r>
            <a:r>
              <a:rPr lang="en-US" sz="2400" dirty="0"/>
              <a:t>(ID3D12Device * device) {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cb.CreateResources</a:t>
            </a:r>
            <a:r>
              <a:rPr lang="en-US" sz="2400" dirty="0"/>
              <a:t>(device);</a:t>
            </a:r>
          </a:p>
          <a:p>
            <a:r>
              <a:rPr lang="en-US" sz="2400" dirty="0"/>
              <a:t>}</a:t>
            </a:r>
            <a:endParaRPr lang="en-US" sz="12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Box.h</a:t>
            </a:r>
            <a:r>
              <a:rPr lang="en-US" sz="4000" dirty="0"/>
              <a:t> - </a:t>
            </a:r>
            <a:r>
              <a:rPr lang="en-US" sz="4000" dirty="0" err="1"/>
              <a:t>CreateResources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4095722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sz="2400" dirty="0" err="1"/>
              <a:t>void</a:t>
            </a:r>
            <a:r>
              <a:rPr lang="fr-FR" sz="2400" dirty="0"/>
              <a:t> Update(double </a:t>
            </a:r>
            <a:r>
              <a:rPr lang="fr-FR" sz="2400" dirty="0" err="1"/>
              <a:t>dt</a:t>
            </a:r>
            <a:r>
              <a:rPr lang="fr-FR" sz="2400" dirty="0"/>
              <a:t>, double T) {</a:t>
            </a:r>
            <a:endParaRPr lang="en-US" sz="2400" dirty="0"/>
          </a:p>
          <a:p>
            <a:r>
              <a:rPr lang="en-US" sz="2400" dirty="0"/>
              <a:t>	position = …// </a:t>
            </a:r>
            <a:r>
              <a:rPr lang="en-US" sz="2400" dirty="0" err="1"/>
              <a:t>kiszámolod</a:t>
            </a:r>
            <a:r>
              <a:rPr lang="en-US" sz="2400" dirty="0"/>
              <a:t> a </a:t>
            </a:r>
            <a:r>
              <a:rPr lang="en-US" sz="2400" dirty="0" err="1"/>
              <a:t>fizikát</a:t>
            </a:r>
            <a:endParaRPr lang="en-US" sz="2400" dirty="0"/>
          </a:p>
          <a:p>
            <a:r>
              <a:rPr lang="en-US" sz="2800" dirty="0"/>
              <a:t>	</a:t>
            </a:r>
            <a:r>
              <a:rPr lang="en-US" sz="2400" dirty="0" err="1"/>
              <a:t>cb</a:t>
            </a:r>
            <a:r>
              <a:rPr lang="en-US" sz="2400" dirty="0"/>
              <a:t>-&gt;</a:t>
            </a:r>
            <a:r>
              <a:rPr lang="en-US" sz="2400" dirty="0" err="1"/>
              <a:t>modelTransform</a:t>
            </a:r>
            <a:r>
              <a:rPr lang="en-US" sz="2400" dirty="0"/>
              <a:t> =</a:t>
            </a:r>
          </a:p>
          <a:p>
            <a:r>
              <a:rPr lang="en-US" sz="2400" dirty="0"/>
              <a:t>		Float4x4::Translation(position);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cb.Upload</a:t>
            </a:r>
            <a:r>
              <a:rPr lang="en-US" sz="2400" dirty="0"/>
              <a:t>();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r>
              <a:rPr lang="en-US" sz="2400" dirty="0"/>
              <a:t>void Draw(ID3D12GraphicsCommandList * </a:t>
            </a:r>
            <a:r>
              <a:rPr lang="en-US" sz="2400" dirty="0" err="1"/>
              <a:t>commandList</a:t>
            </a:r>
            <a:r>
              <a:rPr lang="en-US" sz="2400" dirty="0"/>
              <a:t>) {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shadedMesh</a:t>
            </a:r>
            <a:r>
              <a:rPr lang="en-US" sz="2400" dirty="0"/>
              <a:t>-&gt;</a:t>
            </a:r>
            <a:r>
              <a:rPr lang="en-US" sz="2400" dirty="0" err="1"/>
              <a:t>SetPipelineState</a:t>
            </a:r>
            <a:r>
              <a:rPr lang="en-US" sz="2400" dirty="0"/>
              <a:t>(</a:t>
            </a:r>
            <a:r>
              <a:rPr lang="en-US" sz="2400" dirty="0" err="1"/>
              <a:t>commandList</a:t>
            </a:r>
            <a:r>
              <a:rPr lang="en-US" sz="2400" dirty="0"/>
              <a:t>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shadedMesh</a:t>
            </a:r>
            <a:r>
              <a:rPr lang="en-US" sz="2400" dirty="0"/>
              <a:t>-&gt;</a:t>
            </a:r>
            <a:r>
              <a:rPr lang="en-US" sz="2400" dirty="0" err="1"/>
              <a:t>BindConstantBuffer</a:t>
            </a:r>
            <a:r>
              <a:rPr lang="en-US" sz="2400" dirty="0"/>
              <a:t>(</a:t>
            </a:r>
            <a:r>
              <a:rPr lang="en-US" sz="2400" dirty="0" err="1"/>
              <a:t>commandList</a:t>
            </a:r>
            <a:r>
              <a:rPr lang="en-US" sz="2400" dirty="0"/>
              <a:t>, </a:t>
            </a:r>
            <a:r>
              <a:rPr lang="en-US" sz="2400" dirty="0" err="1"/>
              <a:t>cb</a:t>
            </a:r>
            <a:r>
              <a:rPr lang="en-US" sz="2400" dirty="0"/>
              <a:t>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shadedMesh</a:t>
            </a:r>
            <a:r>
              <a:rPr lang="en-US" sz="2400" dirty="0"/>
              <a:t>-&gt;Draw(</a:t>
            </a:r>
            <a:r>
              <a:rPr lang="en-US" sz="2400" dirty="0" err="1"/>
              <a:t>commandList</a:t>
            </a:r>
            <a:r>
              <a:rPr lang="en-US" sz="2400" dirty="0"/>
              <a:t>);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Box.h</a:t>
            </a:r>
            <a:r>
              <a:rPr lang="en-US" sz="4000" dirty="0"/>
              <a:t> – </a:t>
            </a:r>
            <a:r>
              <a:rPr lang="en-US" sz="4000" dirty="0" err="1"/>
              <a:t>cb</a:t>
            </a:r>
            <a:r>
              <a:rPr lang="en-US" sz="4000" dirty="0"/>
              <a:t> </a:t>
            </a:r>
            <a:r>
              <a:rPr lang="en-US" sz="4000" dirty="0" err="1"/>
              <a:t>használat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4914527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</a:t>
            </a:r>
            <a:r>
              <a:rPr lang="en-US" dirty="0" err="1"/>
              <a:t>feladatok</a:t>
            </a:r>
            <a:endParaRPr lang="hu-H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B61772-3705-40E6-95A2-F01AB94A3E5D}"/>
              </a:ext>
            </a:extLst>
          </p:cNvPr>
          <p:cNvSpPr txBox="1">
            <a:spLocks/>
          </p:cNvSpPr>
          <p:nvPr/>
        </p:nvSpPr>
        <p:spPr>
          <a:xfrm>
            <a:off x="457200" y="147796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A Box </a:t>
            </a:r>
            <a:r>
              <a:rPr lang="en-US" dirty="0" err="1"/>
              <a:t>inicializációja</a:t>
            </a:r>
            <a:r>
              <a:rPr lang="en-US" dirty="0"/>
              <a:t> </a:t>
            </a:r>
            <a:r>
              <a:rPr lang="en-US" dirty="0" err="1"/>
              <a:t>legyen</a:t>
            </a:r>
            <a:r>
              <a:rPr lang="en-US" dirty="0"/>
              <a:t> a </a:t>
            </a:r>
            <a:r>
              <a:rPr lang="en-US" dirty="0" err="1"/>
              <a:t>konstruktorban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Legyen</a:t>
            </a:r>
            <a:r>
              <a:rPr lang="en-US" dirty="0"/>
              <a:t> a Box </a:t>
            </a:r>
            <a:r>
              <a:rPr lang="en-US" dirty="0" err="1"/>
              <a:t>élettartama</a:t>
            </a:r>
            <a:r>
              <a:rPr lang="en-US" dirty="0"/>
              <a:t>, 2 </a:t>
            </a:r>
            <a:r>
              <a:rPr lang="en-US" dirty="0" err="1"/>
              <a:t>másodpercenként</a:t>
            </a:r>
            <a:r>
              <a:rPr lang="en-US" dirty="0"/>
              <a:t> </a:t>
            </a:r>
            <a:r>
              <a:rPr lang="en-US" dirty="0" err="1"/>
              <a:t>töröld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a </a:t>
            </a:r>
            <a:r>
              <a:rPr lang="en-US" dirty="0" err="1"/>
              <a:t>legöregebbit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szúrj</a:t>
            </a:r>
            <a:r>
              <a:rPr lang="en-US" dirty="0"/>
              <a:t> be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újat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Box </a:t>
            </a:r>
            <a:r>
              <a:rPr lang="en-US" dirty="0" err="1"/>
              <a:t>ahogy</a:t>
            </a:r>
            <a:r>
              <a:rPr lang="en-US" dirty="0"/>
              <a:t> “</a:t>
            </a:r>
            <a:r>
              <a:rPr lang="en-US" dirty="0" err="1"/>
              <a:t>öregednek</a:t>
            </a:r>
            <a:r>
              <a:rPr lang="en-US" dirty="0"/>
              <a:t>” </a:t>
            </a:r>
            <a:r>
              <a:rPr lang="en-US" dirty="0" err="1"/>
              <a:t>zsugorodjanak</a:t>
            </a:r>
            <a:r>
              <a:rPr lang="en-US" dirty="0"/>
              <a:t> le </a:t>
            </a:r>
            <a:r>
              <a:rPr lang="en-US" dirty="0" err="1"/>
              <a:t>egészen</a:t>
            </a:r>
            <a:r>
              <a:rPr lang="en-US" dirty="0"/>
              <a:t> 0-ig.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 a Box </a:t>
            </a:r>
            <a:r>
              <a:rPr lang="en-US" dirty="0" err="1"/>
              <a:t>közepe</a:t>
            </a:r>
            <a:r>
              <a:rPr lang="en-US" dirty="0"/>
              <a:t> </a:t>
            </a:r>
            <a:r>
              <a:rPr lang="en-US" dirty="0" err="1"/>
              <a:t>határozza</a:t>
            </a:r>
            <a:r>
              <a:rPr lang="en-US" dirty="0"/>
              <a:t> meg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ütközést</a:t>
            </a:r>
            <a:r>
              <a:rPr lang="en-US" dirty="0"/>
              <a:t>, </a:t>
            </a:r>
            <a:r>
              <a:rPr lang="en-US" dirty="0" err="1"/>
              <a:t>hanem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alja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51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8901-D24D-4C6F-95EA-012E93D21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Jobb</a:t>
            </a:r>
            <a:r>
              <a:rPr lang="en-US" dirty="0"/>
              <a:t> </a:t>
            </a:r>
            <a:r>
              <a:rPr lang="en-US" dirty="0" err="1"/>
              <a:t>katt</a:t>
            </a:r>
            <a:r>
              <a:rPr lang="en-US" dirty="0"/>
              <a:t> a dx12 solution-re, Add -&gt; Existing Project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Egg </a:t>
            </a:r>
            <a:r>
              <a:rPr lang="en-US" dirty="0" err="1"/>
              <a:t>illetve</a:t>
            </a:r>
            <a:r>
              <a:rPr lang="en-US" dirty="0"/>
              <a:t> ggl002-Libraries </a:t>
            </a:r>
            <a:r>
              <a:rPr lang="en-US" dirty="0" err="1"/>
              <a:t>mappába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</a:t>
            </a:r>
            <a:r>
              <a:rPr lang="en-US" dirty="0" err="1"/>
              <a:t>vcsxproj</a:t>
            </a:r>
            <a:r>
              <a:rPr lang="en-US" dirty="0"/>
              <a:t>-t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kijelölni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hozzáadni</a:t>
            </a:r>
            <a:r>
              <a:rPr lang="en-US" dirty="0"/>
              <a:t>.</a:t>
            </a:r>
          </a:p>
          <a:p>
            <a:r>
              <a:rPr lang="en-US" dirty="0"/>
              <a:t>A solution </a:t>
            </a:r>
            <a:r>
              <a:rPr lang="en-US" dirty="0" err="1"/>
              <a:t>könyvtárban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EggApp.props</a:t>
            </a:r>
            <a:r>
              <a:rPr lang="en-US" dirty="0"/>
              <a:t> </a:t>
            </a:r>
            <a:r>
              <a:rPr lang="en-US" dirty="0" err="1"/>
              <a:t>fájl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fogja</a:t>
            </a:r>
            <a:r>
              <a:rPr lang="en-US" dirty="0"/>
              <a:t> </a:t>
            </a:r>
            <a:r>
              <a:rPr lang="en-US" dirty="0" err="1"/>
              <a:t>össze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összes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beállítást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Egg </a:t>
            </a:r>
            <a:r>
              <a:rPr lang="en-US" dirty="0" err="1"/>
              <a:t>könyvtárat</a:t>
            </a:r>
            <a:r>
              <a:rPr lang="en-US" dirty="0"/>
              <a:t> </a:t>
            </a:r>
            <a:r>
              <a:rPr lang="en-US" dirty="0" err="1"/>
              <a:t>fogja</a:t>
            </a:r>
            <a:r>
              <a:rPr lang="en-US" dirty="0"/>
              <a:t> </a:t>
            </a:r>
            <a:r>
              <a:rPr lang="en-US" dirty="0" err="1"/>
              <a:t>használni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34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8901-D24D-4C6F-95EA-012E93D21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/>
              <a:t>Ez</a:t>
            </a:r>
            <a:r>
              <a:rPr lang="en-US" sz="2800" dirty="0"/>
              <a:t> </a:t>
            </a:r>
            <a:r>
              <a:rPr lang="en-US" sz="2800" dirty="0" err="1"/>
              <a:t>már</a:t>
            </a:r>
            <a:r>
              <a:rPr lang="en-US" sz="2800" dirty="0"/>
              <a:t> </a:t>
            </a:r>
            <a:r>
              <a:rPr lang="en-US" sz="2800" dirty="0" err="1"/>
              <a:t>csak</a:t>
            </a:r>
            <a:r>
              <a:rPr lang="en-US" sz="2800" dirty="0"/>
              <a:t> a ggl002-Libraries </a:t>
            </a:r>
            <a:r>
              <a:rPr lang="en-US" sz="2800" dirty="0" err="1"/>
              <a:t>projektre</a:t>
            </a:r>
            <a:r>
              <a:rPr lang="en-US" sz="2800" dirty="0"/>
              <a:t> </a:t>
            </a:r>
            <a:r>
              <a:rPr lang="en-US" sz="2800" dirty="0" err="1"/>
              <a:t>vonatkozó</a:t>
            </a:r>
            <a:r>
              <a:rPr lang="en-US" sz="2800" dirty="0"/>
              <a:t> </a:t>
            </a:r>
            <a:r>
              <a:rPr lang="en-US" sz="2800" dirty="0" err="1"/>
              <a:t>beállítás</a:t>
            </a:r>
            <a:r>
              <a:rPr lang="en-US" sz="2800" dirty="0"/>
              <a:t>, </a:t>
            </a:r>
            <a:r>
              <a:rPr lang="en-US" sz="2800" dirty="0" err="1"/>
              <a:t>amelyre</a:t>
            </a:r>
            <a:r>
              <a:rPr lang="en-US" sz="2800" dirty="0"/>
              <a:t> </a:t>
            </a:r>
            <a:r>
              <a:rPr lang="en-US" sz="2800" dirty="0" err="1"/>
              <a:t>azért</a:t>
            </a:r>
            <a:r>
              <a:rPr lang="en-US" sz="2800" dirty="0"/>
              <a:t> van </a:t>
            </a:r>
            <a:r>
              <a:rPr lang="en-US" sz="2800" dirty="0" err="1"/>
              <a:t>szükség</a:t>
            </a:r>
            <a:r>
              <a:rPr lang="en-US" sz="2800" dirty="0"/>
              <a:t>, </a:t>
            </a:r>
            <a:r>
              <a:rPr lang="en-US" sz="2800" dirty="0" err="1"/>
              <a:t>mert</a:t>
            </a:r>
            <a:r>
              <a:rPr lang="en-US" sz="2800" dirty="0"/>
              <a:t> solution </a:t>
            </a:r>
            <a:r>
              <a:rPr lang="en-US" sz="2800" dirty="0" err="1"/>
              <a:t>szintű</a:t>
            </a:r>
            <a:r>
              <a:rPr lang="en-US" sz="2800" dirty="0"/>
              <a:t> working directory-t </a:t>
            </a:r>
            <a:r>
              <a:rPr lang="en-US" sz="2800" dirty="0" err="1"/>
              <a:t>sajnos</a:t>
            </a:r>
            <a:r>
              <a:rPr lang="en-US" sz="2800" dirty="0"/>
              <a:t> </a:t>
            </a:r>
            <a:r>
              <a:rPr lang="en-US" sz="2800" dirty="0" err="1"/>
              <a:t>nem</a:t>
            </a:r>
            <a:r>
              <a:rPr lang="en-US" sz="2800" dirty="0"/>
              <a:t> </a:t>
            </a:r>
            <a:r>
              <a:rPr lang="en-US" sz="2800" dirty="0" err="1"/>
              <a:t>lehet</a:t>
            </a:r>
            <a:r>
              <a:rPr lang="en-US" sz="2800" dirty="0"/>
              <a:t> </a:t>
            </a:r>
            <a:r>
              <a:rPr lang="en-US" sz="2800" dirty="0" err="1"/>
              <a:t>beállítani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ggl002-Libraries / Debug / Working Directory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ACEB19-5C58-4ED2-81B0-50D665D4CA6D}"/>
              </a:ext>
            </a:extLst>
          </p:cNvPr>
          <p:cNvSpPr txBox="1"/>
          <p:nvPr/>
        </p:nvSpPr>
        <p:spPr>
          <a:xfrm>
            <a:off x="2286000" y="4152900"/>
            <a:ext cx="45720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$(</a:t>
            </a:r>
            <a:r>
              <a:rPr lang="en-US" sz="2400" dirty="0" err="1"/>
              <a:t>OutDir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60718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Újítások</a:t>
            </a:r>
            <a:r>
              <a:rPr lang="en-US" dirty="0"/>
              <a:t>, Egg </a:t>
            </a:r>
            <a:r>
              <a:rPr lang="en-US" dirty="0" err="1"/>
              <a:t>projekt</a:t>
            </a:r>
            <a:endParaRPr lang="hu-H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B61772-3705-40E6-95A2-F01AB94A3E5D}"/>
              </a:ext>
            </a:extLst>
          </p:cNvPr>
          <p:cNvSpPr txBox="1">
            <a:spLocks/>
          </p:cNvSpPr>
          <p:nvPr/>
        </p:nvSpPr>
        <p:spPr>
          <a:xfrm>
            <a:off x="471256" y="147796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r>
              <a:rPr lang="en-US" b="1" dirty="0"/>
              <a:t>FONTOS!</a:t>
            </a:r>
            <a:r>
              <a:rPr lang="en-US" dirty="0"/>
              <a:t> </a:t>
            </a:r>
            <a:r>
              <a:rPr lang="en-US" dirty="0" err="1"/>
              <a:t>Innentől</a:t>
            </a:r>
            <a:r>
              <a:rPr lang="en-US" dirty="0"/>
              <a:t> </a:t>
            </a:r>
            <a:r>
              <a:rPr lang="en-US" dirty="0" err="1"/>
              <a:t>külön</a:t>
            </a:r>
            <a:r>
              <a:rPr lang="en-US" dirty="0"/>
              <a:t> </a:t>
            </a:r>
            <a:r>
              <a:rPr lang="en-US" dirty="0" err="1"/>
              <a:t>fájlokba</a:t>
            </a:r>
            <a:r>
              <a:rPr lang="en-US" dirty="0"/>
              <a:t> </a:t>
            </a:r>
            <a:r>
              <a:rPr lang="en-US" dirty="0" err="1"/>
              <a:t>fognak</a:t>
            </a:r>
            <a:r>
              <a:rPr lang="en-US" dirty="0"/>
              <a:t> </a:t>
            </a:r>
            <a:r>
              <a:rPr lang="en-US" dirty="0" err="1"/>
              <a:t>kerülni</a:t>
            </a:r>
            <a:r>
              <a:rPr lang="en-US" dirty="0"/>
              <a:t> a shader </a:t>
            </a:r>
            <a:r>
              <a:rPr lang="en-US" dirty="0" err="1"/>
              <a:t>fájlok</a:t>
            </a:r>
            <a:r>
              <a:rPr lang="en-US" dirty="0"/>
              <a:t>. A </a:t>
            </a:r>
            <a:r>
              <a:rPr lang="en-US" dirty="0" err="1"/>
              <a:t>fordítást</a:t>
            </a:r>
            <a:r>
              <a:rPr lang="en-US" dirty="0"/>
              <a:t> a Visual </a:t>
            </a:r>
            <a:r>
              <a:rPr lang="en-US" dirty="0" err="1"/>
              <a:t>Studiora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bízni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.</a:t>
            </a:r>
            <a:r>
              <a:rPr lang="en-US" dirty="0" err="1"/>
              <a:t>cso</a:t>
            </a:r>
            <a:r>
              <a:rPr lang="en-US" dirty="0"/>
              <a:t> </a:t>
            </a:r>
            <a:r>
              <a:rPr lang="en-US" dirty="0" err="1"/>
              <a:t>fájlokat</a:t>
            </a:r>
            <a:r>
              <a:rPr lang="en-US" dirty="0"/>
              <a:t> fog </a:t>
            </a:r>
            <a:r>
              <a:rPr lang="en-US" dirty="0" err="1"/>
              <a:t>generálni</a:t>
            </a:r>
            <a:r>
              <a:rPr lang="en-US" dirty="0"/>
              <a:t>.</a:t>
            </a:r>
          </a:p>
          <a:p>
            <a:r>
              <a:rPr lang="en-US" dirty="0" err="1"/>
              <a:t>Ezen</a:t>
            </a:r>
            <a:r>
              <a:rPr lang="en-US" dirty="0"/>
              <a:t> .</a:t>
            </a:r>
            <a:r>
              <a:rPr lang="en-US" dirty="0" err="1"/>
              <a:t>cso</a:t>
            </a:r>
            <a:r>
              <a:rPr lang="en-US" dirty="0"/>
              <a:t> </a:t>
            </a:r>
            <a:r>
              <a:rPr lang="en-US" dirty="0" err="1"/>
              <a:t>fájlok</a:t>
            </a:r>
            <a:r>
              <a:rPr lang="en-US" dirty="0"/>
              <a:t> a Bin/Shader-s be </a:t>
            </a:r>
            <a:r>
              <a:rPr lang="en-US" dirty="0" err="1"/>
              <a:t>fognak</a:t>
            </a:r>
            <a:r>
              <a:rPr lang="en-US" dirty="0"/>
              <a:t> </a:t>
            </a:r>
            <a:r>
              <a:rPr lang="en-US" dirty="0" err="1"/>
              <a:t>kerülni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76787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Újítások</a:t>
            </a:r>
            <a:r>
              <a:rPr lang="en-US" dirty="0"/>
              <a:t>, Egg </a:t>
            </a:r>
            <a:r>
              <a:rPr lang="en-US" dirty="0" err="1"/>
              <a:t>projekt</a:t>
            </a:r>
            <a:r>
              <a:rPr lang="en-US" dirty="0"/>
              <a:t> - 2</a:t>
            </a:r>
            <a:endParaRPr lang="hu-H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B61772-3705-40E6-95A2-F01AB94A3E5D}"/>
              </a:ext>
            </a:extLst>
          </p:cNvPr>
          <p:cNvSpPr txBox="1">
            <a:spLocks/>
          </p:cNvSpPr>
          <p:nvPr/>
        </p:nvSpPr>
        <p:spPr>
          <a:xfrm>
            <a:off x="471256" y="147796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Common.h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header file </a:t>
            </a:r>
            <a:r>
              <a:rPr lang="en-US" dirty="0" err="1"/>
              <a:t>amit</a:t>
            </a:r>
            <a:r>
              <a:rPr lang="en-US" dirty="0"/>
              <a:t> a </a:t>
            </a:r>
            <a:r>
              <a:rPr lang="en-US" dirty="0" err="1"/>
              <a:t>legtöbb</a:t>
            </a:r>
            <a:r>
              <a:rPr lang="en-US" dirty="0"/>
              <a:t> </a:t>
            </a:r>
            <a:r>
              <a:rPr lang="en-US" dirty="0" err="1"/>
              <a:t>helyre</a:t>
            </a:r>
            <a:r>
              <a:rPr lang="en-US" dirty="0"/>
              <a:t> be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includeolni</a:t>
            </a:r>
            <a:r>
              <a:rPr lang="en-US" dirty="0"/>
              <a:t>, </a:t>
            </a:r>
            <a:r>
              <a:rPr lang="en-US" dirty="0" err="1"/>
              <a:t>alapvető</a:t>
            </a:r>
            <a:r>
              <a:rPr lang="en-US" dirty="0"/>
              <a:t> </a:t>
            </a:r>
            <a:r>
              <a:rPr lang="en-US" dirty="0" err="1"/>
              <a:t>segéd</a:t>
            </a:r>
            <a:r>
              <a:rPr lang="en-US" dirty="0"/>
              <a:t> </a:t>
            </a:r>
            <a:r>
              <a:rPr lang="en-US" dirty="0" err="1"/>
              <a:t>függvények</a:t>
            </a:r>
            <a:r>
              <a:rPr lang="en-US" dirty="0"/>
              <a:t> / </a:t>
            </a:r>
            <a:r>
              <a:rPr lang="en-US" dirty="0" err="1"/>
              <a:t>osztályok</a:t>
            </a:r>
            <a:r>
              <a:rPr lang="en-US" dirty="0"/>
              <a:t> </a:t>
            </a:r>
            <a:r>
              <a:rPr lang="en-US" dirty="0" err="1"/>
              <a:t>vannak</a:t>
            </a:r>
            <a:r>
              <a:rPr lang="en-US" dirty="0"/>
              <a:t> benne,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valamennyi</a:t>
            </a:r>
            <a:r>
              <a:rPr lang="en-US" dirty="0"/>
              <a:t> DX12-es include</a:t>
            </a:r>
          </a:p>
          <a:p>
            <a:r>
              <a:rPr lang="en-US" b="1" dirty="0" err="1"/>
              <a:t>Utility.h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Debugoláshoz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egyéb</a:t>
            </a:r>
            <a:r>
              <a:rPr lang="en-US" dirty="0"/>
              <a:t> </a:t>
            </a:r>
            <a:r>
              <a:rPr lang="en-US" dirty="0" err="1"/>
              <a:t>használatra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csomó</a:t>
            </a:r>
            <a:r>
              <a:rPr lang="en-US" dirty="0"/>
              <a:t> </a:t>
            </a:r>
            <a:r>
              <a:rPr lang="en-US" dirty="0" err="1"/>
              <a:t>segédfüggvény</a:t>
            </a:r>
            <a:r>
              <a:rPr lang="en-US" dirty="0"/>
              <a:t>,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Egg::Utility namespace </a:t>
            </a:r>
            <a:r>
              <a:rPr lang="en-US" dirty="0" err="1"/>
              <a:t>mögött</a:t>
            </a:r>
            <a:r>
              <a:rPr lang="en-US" dirty="0"/>
              <a:t>.</a:t>
            </a:r>
          </a:p>
          <a:p>
            <a:r>
              <a:rPr lang="en-US" b="1" dirty="0" err="1"/>
              <a:t>Shader.h</a:t>
            </a:r>
            <a:r>
              <a:rPr lang="en-US" b="1" dirty="0"/>
              <a:t>:</a:t>
            </a:r>
            <a:r>
              <a:rPr lang="en-US" dirty="0"/>
              <a:t> .</a:t>
            </a:r>
            <a:r>
              <a:rPr lang="en-US" dirty="0" err="1"/>
              <a:t>cso</a:t>
            </a:r>
            <a:r>
              <a:rPr lang="en-US" dirty="0"/>
              <a:t> </a:t>
            </a:r>
            <a:r>
              <a:rPr lang="en-US" dirty="0" err="1"/>
              <a:t>fájl</a:t>
            </a:r>
            <a:r>
              <a:rPr lang="en-US" dirty="0"/>
              <a:t> </a:t>
            </a:r>
            <a:r>
              <a:rPr lang="en-US" dirty="0" err="1"/>
              <a:t>betöltő</a:t>
            </a:r>
            <a:r>
              <a:rPr lang="en-US" dirty="0"/>
              <a:t> Shader </a:t>
            </a:r>
            <a:r>
              <a:rPr lang="en-US" dirty="0" err="1"/>
              <a:t>absztrakció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21259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Újítások</a:t>
            </a:r>
            <a:r>
              <a:rPr lang="en-US" dirty="0"/>
              <a:t>, Egg </a:t>
            </a:r>
            <a:r>
              <a:rPr lang="en-US" dirty="0" err="1"/>
              <a:t>projekt</a:t>
            </a:r>
            <a:r>
              <a:rPr lang="en-US" dirty="0"/>
              <a:t> - 3</a:t>
            </a:r>
            <a:endParaRPr lang="hu-H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B61772-3705-40E6-95A2-F01AB94A3E5D}"/>
              </a:ext>
            </a:extLst>
          </p:cNvPr>
          <p:cNvSpPr txBox="1">
            <a:spLocks/>
          </p:cNvSpPr>
          <p:nvPr/>
        </p:nvSpPr>
        <p:spPr>
          <a:xfrm>
            <a:off x="471256" y="147796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GG_CLASS(T), GG_SUBCLASS(T, BASE)</a:t>
            </a:r>
            <a:r>
              <a:rPr lang="en-US" dirty="0"/>
              <a:t>: shared </a:t>
            </a:r>
            <a:r>
              <a:rPr lang="en-US" dirty="0" err="1"/>
              <a:t>pointerezéshez</a:t>
            </a:r>
            <a:r>
              <a:rPr lang="en-US" dirty="0"/>
              <a:t> </a:t>
            </a:r>
            <a:r>
              <a:rPr lang="en-US" dirty="0" err="1"/>
              <a:t>szükséges</a:t>
            </a:r>
            <a:r>
              <a:rPr lang="en-US" dirty="0"/>
              <a:t> </a:t>
            </a:r>
            <a:r>
              <a:rPr lang="en-US" dirty="0" err="1"/>
              <a:t>makrók</a:t>
            </a:r>
            <a:endParaRPr lang="en-US" dirty="0"/>
          </a:p>
          <a:p>
            <a:r>
              <a:rPr lang="en-US" b="1" dirty="0"/>
              <a:t>DX_API(msg, …)</a:t>
            </a:r>
            <a:r>
              <a:rPr lang="en-US" dirty="0"/>
              <a:t>: </a:t>
            </a:r>
            <a:r>
              <a:rPr lang="en-US" dirty="0" err="1"/>
              <a:t>fel</a:t>
            </a:r>
            <a:r>
              <a:rPr lang="en-US" dirty="0"/>
              <a:t> </a:t>
            </a:r>
            <a:r>
              <a:rPr lang="en-US" dirty="0" err="1"/>
              <a:t>lett</a:t>
            </a:r>
            <a:r>
              <a:rPr lang="en-US" dirty="0"/>
              <a:t> </a:t>
            </a:r>
            <a:r>
              <a:rPr lang="en-US" dirty="0" err="1"/>
              <a:t>túrbózva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 </a:t>
            </a:r>
            <a:r>
              <a:rPr lang="en-US" dirty="0" err="1"/>
              <a:t>szerűen</a:t>
            </a:r>
            <a:r>
              <a:rPr lang="en-US" dirty="0"/>
              <a:t> </a:t>
            </a:r>
            <a:r>
              <a:rPr lang="en-US" dirty="0" err="1"/>
              <a:t>viselkedjen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1159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ggl002-Libraries</a:t>
            </a:r>
            <a:endParaRPr lang="hu-H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B61772-3705-40E6-95A2-F01AB94A3E5D}"/>
              </a:ext>
            </a:extLst>
          </p:cNvPr>
          <p:cNvSpPr txBox="1">
            <a:spLocks/>
          </p:cNvSpPr>
          <p:nvPr/>
        </p:nvSpPr>
        <p:spPr>
          <a:xfrm>
            <a:off x="457200" y="147796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Box.h</a:t>
            </a:r>
            <a:r>
              <a:rPr lang="en-US" dirty="0"/>
              <a:t>: ide fog </a:t>
            </a:r>
            <a:r>
              <a:rPr lang="en-US" dirty="0" err="1"/>
              <a:t>kerülni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első</a:t>
            </a:r>
            <a:r>
              <a:rPr lang="en-US" dirty="0"/>
              <a:t> “</a:t>
            </a:r>
            <a:r>
              <a:rPr lang="en-US" dirty="0" err="1"/>
              <a:t>játék</a:t>
            </a:r>
            <a:r>
              <a:rPr lang="en-US" dirty="0"/>
              <a:t>” </a:t>
            </a:r>
            <a:r>
              <a:rPr lang="en-US" dirty="0" err="1"/>
              <a:t>objektum</a:t>
            </a:r>
            <a:r>
              <a:rPr lang="en-US" dirty="0"/>
              <a:t> </a:t>
            </a:r>
            <a:r>
              <a:rPr lang="en-US" dirty="0" err="1"/>
              <a:t>osztályunk</a:t>
            </a:r>
            <a:endParaRPr lang="en-US" dirty="0"/>
          </a:p>
          <a:p>
            <a:r>
              <a:rPr lang="en-US" b="1" dirty="0" err="1"/>
              <a:t>ConstantBufferTypes.h</a:t>
            </a:r>
            <a:r>
              <a:rPr lang="en-US" dirty="0"/>
              <a:t>: </a:t>
            </a:r>
            <a:r>
              <a:rPr lang="en-US" dirty="0" err="1"/>
              <a:t>konstans</a:t>
            </a:r>
            <a:r>
              <a:rPr lang="en-US" dirty="0"/>
              <a:t> buffer </a:t>
            </a:r>
            <a:r>
              <a:rPr lang="en-US" dirty="0" err="1"/>
              <a:t>típusok</a:t>
            </a:r>
            <a:r>
              <a:rPr lang="en-US" dirty="0"/>
              <a:t> </a:t>
            </a:r>
            <a:r>
              <a:rPr lang="en-US" dirty="0" err="1"/>
              <a:t>deklarációja</a:t>
            </a:r>
            <a:endParaRPr lang="en-US" dirty="0"/>
          </a:p>
          <a:p>
            <a:r>
              <a:rPr lang="en-US" b="1" dirty="0"/>
              <a:t>ggl002App.h</a:t>
            </a:r>
            <a:r>
              <a:rPr lang="en-US" dirty="0"/>
              <a:t>: </a:t>
            </a:r>
            <a:r>
              <a:rPr lang="en-US" dirty="0" err="1"/>
              <a:t>Ezen</a:t>
            </a:r>
            <a:r>
              <a:rPr lang="en-US" dirty="0"/>
              <a:t> a </a:t>
            </a:r>
            <a:r>
              <a:rPr lang="en-US" dirty="0" err="1"/>
              <a:t>laboron</a:t>
            </a:r>
            <a:r>
              <a:rPr lang="en-US" dirty="0"/>
              <a:t> </a:t>
            </a:r>
            <a:r>
              <a:rPr lang="en-US" dirty="0" err="1"/>
              <a:t>elkészített</a:t>
            </a:r>
            <a:r>
              <a:rPr lang="en-US" dirty="0"/>
              <a:t> App,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leszármazik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Egg::</a:t>
            </a:r>
            <a:r>
              <a:rPr lang="en-US" dirty="0" err="1"/>
              <a:t>SimpleApp-ból</a:t>
            </a:r>
            <a:r>
              <a:rPr lang="en-US" dirty="0"/>
              <a:t> </a:t>
            </a:r>
          </a:p>
          <a:p>
            <a:r>
              <a:rPr lang="en-US" b="1" dirty="0"/>
              <a:t>main.cpp</a:t>
            </a:r>
            <a:r>
              <a:rPr lang="en-US" dirty="0"/>
              <a:t>: </a:t>
            </a:r>
            <a:r>
              <a:rPr lang="en-US" dirty="0" err="1"/>
              <a:t>közel</a:t>
            </a:r>
            <a:r>
              <a:rPr lang="en-US" dirty="0"/>
              <a:t> </a:t>
            </a:r>
            <a:r>
              <a:rPr lang="en-US" dirty="0" err="1"/>
              <a:t>ugyan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 main, mint </a:t>
            </a:r>
            <a:r>
              <a:rPr lang="en-US" dirty="0" err="1"/>
              <a:t>amit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első</a:t>
            </a:r>
            <a:r>
              <a:rPr lang="en-US" dirty="0"/>
              <a:t> </a:t>
            </a:r>
            <a:r>
              <a:rPr lang="en-US" dirty="0" err="1"/>
              <a:t>laboron</a:t>
            </a:r>
            <a:r>
              <a:rPr lang="en-US" dirty="0"/>
              <a:t> </a:t>
            </a:r>
            <a:r>
              <a:rPr lang="en-US" dirty="0" err="1"/>
              <a:t>láttunk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51654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Konstans</a:t>
            </a:r>
            <a:r>
              <a:rPr lang="en-US" dirty="0"/>
              <a:t> buffer </a:t>
            </a:r>
            <a:r>
              <a:rPr lang="en-US" dirty="0" err="1"/>
              <a:t>készítés</a:t>
            </a:r>
            <a:endParaRPr lang="hu-H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B61772-3705-40E6-95A2-F01AB94A3E5D}"/>
              </a:ext>
            </a:extLst>
          </p:cNvPr>
          <p:cNvSpPr txBox="1">
            <a:spLocks/>
          </p:cNvSpPr>
          <p:nvPr/>
        </p:nvSpPr>
        <p:spPr>
          <a:xfrm>
            <a:off x="457200" y="147796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Az </a:t>
            </a:r>
            <a:r>
              <a:rPr lang="en-US" dirty="0" err="1"/>
              <a:t>órán</a:t>
            </a:r>
            <a:r>
              <a:rPr lang="en-US" dirty="0"/>
              <a:t> </a:t>
            </a:r>
            <a:r>
              <a:rPr lang="en-US" dirty="0" err="1"/>
              <a:t>szerepeltek</a:t>
            </a:r>
            <a:r>
              <a:rPr lang="en-US" dirty="0"/>
              <a:t> a </a:t>
            </a:r>
            <a:r>
              <a:rPr lang="en-US" dirty="0" err="1"/>
              <a:t>konstans</a:t>
            </a:r>
            <a:r>
              <a:rPr lang="en-US" dirty="0"/>
              <a:t> </a:t>
            </a:r>
            <a:r>
              <a:rPr lang="en-US" dirty="0" err="1"/>
              <a:t>bufferek</a:t>
            </a:r>
            <a:r>
              <a:rPr lang="en-US" dirty="0"/>
              <a:t>, </a:t>
            </a:r>
            <a:r>
              <a:rPr lang="en-US" dirty="0" err="1"/>
              <a:t>segítségükkel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bekötni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adatokat</a:t>
            </a:r>
            <a:r>
              <a:rPr lang="en-US" dirty="0"/>
              <a:t> a </a:t>
            </a:r>
            <a:r>
              <a:rPr lang="en-US" dirty="0" err="1"/>
              <a:t>pipelineba</a:t>
            </a:r>
            <a:r>
              <a:rPr lang="en-US" dirty="0"/>
              <a:t>, </a:t>
            </a:r>
            <a:r>
              <a:rPr lang="en-US" dirty="0" err="1"/>
              <a:t>amelyek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adott</a:t>
            </a:r>
            <a:r>
              <a:rPr lang="en-US" dirty="0"/>
              <a:t> Draw </a:t>
            </a:r>
            <a:r>
              <a:rPr lang="en-US" dirty="0" err="1"/>
              <a:t>hívás</a:t>
            </a:r>
            <a:r>
              <a:rPr lang="en-US" dirty="0"/>
              <a:t> </a:t>
            </a:r>
            <a:r>
              <a:rPr lang="en-US" dirty="0" err="1"/>
              <a:t>erejéig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változhatnak</a:t>
            </a:r>
            <a:r>
              <a:rPr lang="en-US" dirty="0"/>
              <a:t>.</a:t>
            </a:r>
          </a:p>
          <a:p>
            <a:r>
              <a:rPr lang="en-US" dirty="0" err="1"/>
              <a:t>Ehhez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Létrehozni</a:t>
            </a:r>
            <a:r>
              <a:rPr lang="en-US" dirty="0"/>
              <a:t> a </a:t>
            </a:r>
            <a:r>
              <a:rPr lang="en-US" dirty="0" err="1"/>
              <a:t>konstans</a:t>
            </a:r>
            <a:r>
              <a:rPr lang="en-US" dirty="0"/>
              <a:t> buffer </a:t>
            </a:r>
            <a:r>
              <a:rPr lang="en-US" dirty="0" err="1"/>
              <a:t>típust</a:t>
            </a:r>
            <a:r>
              <a:rPr lang="en-US" dirty="0"/>
              <a:t> C++-ban</a:t>
            </a:r>
          </a:p>
          <a:p>
            <a:pPr lvl="1"/>
            <a:r>
              <a:rPr lang="en-US" dirty="0" err="1"/>
              <a:t>Definiálni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konstans</a:t>
            </a:r>
            <a:r>
              <a:rPr lang="en-US" dirty="0"/>
              <a:t> </a:t>
            </a:r>
            <a:r>
              <a:rPr lang="en-US" dirty="0" err="1"/>
              <a:t>buffert</a:t>
            </a:r>
            <a:r>
              <a:rPr lang="en-US" dirty="0"/>
              <a:t> HLSL-ben</a:t>
            </a:r>
          </a:p>
          <a:p>
            <a:pPr lvl="1"/>
            <a:r>
              <a:rPr lang="en-US" dirty="0"/>
              <a:t>Root Signature-t </a:t>
            </a:r>
            <a:r>
              <a:rPr lang="en-US" dirty="0" err="1"/>
              <a:t>módosítani</a:t>
            </a:r>
            <a:endParaRPr lang="en-US" dirty="0"/>
          </a:p>
          <a:p>
            <a:pPr lvl="1"/>
            <a:r>
              <a:rPr lang="en-US" dirty="0"/>
              <a:t>CPU </a:t>
            </a:r>
            <a:r>
              <a:rPr lang="en-US" dirty="0" err="1"/>
              <a:t>oldalról</a:t>
            </a:r>
            <a:r>
              <a:rPr lang="en-US" dirty="0"/>
              <a:t> </a:t>
            </a:r>
            <a:r>
              <a:rPr lang="en-US" dirty="0" err="1"/>
              <a:t>feltölteni</a:t>
            </a:r>
            <a:r>
              <a:rPr lang="en-US" dirty="0"/>
              <a:t> GPU </a:t>
            </a:r>
            <a:r>
              <a:rPr lang="en-US" dirty="0" err="1"/>
              <a:t>oldalra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65704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6592</TotalTime>
  <Words>3454</Words>
  <Application>Microsoft Office PowerPoint</Application>
  <PresentationFormat>On-screen Show (4:3)</PresentationFormat>
  <Paragraphs>309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Courier New</vt:lpstr>
      <vt:lpstr>Office-téma</vt:lpstr>
      <vt:lpstr>GraphGame ggl002-Libraries</vt:lpstr>
      <vt:lpstr>Dekompozíció</vt:lpstr>
      <vt:lpstr>Solution</vt:lpstr>
      <vt:lpstr>Solution 2</vt:lpstr>
      <vt:lpstr>Újítások, Egg projekt</vt:lpstr>
      <vt:lpstr>Újítások, Egg projekt - 2</vt:lpstr>
      <vt:lpstr>Újítások, Egg projekt - 3</vt:lpstr>
      <vt:lpstr>ggl002-Libraries</vt:lpstr>
      <vt:lpstr>Konstans buffer készítés</vt:lpstr>
      <vt:lpstr>ConstantBufferTypes.h</vt:lpstr>
      <vt:lpstr>cbBasicVS.hlsl</vt:lpstr>
      <vt:lpstr>RootSignatures.hlsli</vt:lpstr>
      <vt:lpstr>Box.h</vt:lpstr>
      <vt:lpstr>Box.h - Adattagok</vt:lpstr>
      <vt:lpstr>Box.h - CreateResources</vt:lpstr>
      <vt:lpstr>Box.h - Draw</vt:lpstr>
      <vt:lpstr>ggl002App.h – LoadAssets</vt:lpstr>
      <vt:lpstr>Feladatok</vt:lpstr>
      <vt:lpstr>Itt tartunk most</vt:lpstr>
      <vt:lpstr>Feladatok</vt:lpstr>
      <vt:lpstr>Konstans Buffer kezelés</vt:lpstr>
      <vt:lpstr>Box.h - Adattagok újra</vt:lpstr>
      <vt:lpstr>Box.h - CreateResources</vt:lpstr>
      <vt:lpstr>Box.h – cb használat</vt:lpstr>
      <vt:lpstr>Extra feladatok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Direct3D11 KickStart</dc:title>
  <dc:creator>Laci</dc:creator>
  <cp:lastModifiedBy>Tyekx</cp:lastModifiedBy>
  <cp:revision>587</cp:revision>
  <dcterms:created xsi:type="dcterms:W3CDTF">2011-02-09T17:24:52Z</dcterms:created>
  <dcterms:modified xsi:type="dcterms:W3CDTF">2019-08-13T12:01:31Z</dcterms:modified>
</cp:coreProperties>
</file>