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29" r:id="rId3"/>
    <p:sldId id="400" r:id="rId4"/>
    <p:sldId id="430" r:id="rId5"/>
    <p:sldId id="431" r:id="rId6"/>
    <p:sldId id="432" r:id="rId7"/>
    <p:sldId id="434" r:id="rId8"/>
    <p:sldId id="433" r:id="rId9"/>
    <p:sldId id="397" r:id="rId10"/>
    <p:sldId id="435" r:id="rId11"/>
    <p:sldId id="436" r:id="rId12"/>
    <p:sldId id="437" r:id="rId13"/>
    <p:sldId id="341" r:id="rId14"/>
    <p:sldId id="440" r:id="rId15"/>
    <p:sldId id="441" r:id="rId16"/>
    <p:sldId id="442" r:id="rId17"/>
    <p:sldId id="443" r:id="rId18"/>
    <p:sldId id="444" r:id="rId19"/>
    <p:sldId id="447" r:id="rId20"/>
    <p:sldId id="446" r:id="rId21"/>
    <p:sldId id="445" r:id="rId22"/>
    <p:sldId id="448" r:id="rId23"/>
    <p:sldId id="449" r:id="rId24"/>
    <p:sldId id="450" r:id="rId25"/>
    <p:sldId id="451" r:id="rId26"/>
    <p:sldId id="452" r:id="rId27"/>
    <p:sldId id="453" r:id="rId28"/>
    <p:sldId id="455" r:id="rId29"/>
    <p:sldId id="456" r:id="rId30"/>
    <p:sldId id="457" r:id="rId31"/>
    <p:sldId id="458" r:id="rId32"/>
    <p:sldId id="459" r:id="rId33"/>
    <p:sldId id="460" r:id="rId34"/>
    <p:sldId id="462" r:id="rId35"/>
    <p:sldId id="461" r:id="rId36"/>
    <p:sldId id="439" r:id="rId37"/>
    <p:sldId id="40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l000-HelloTriangle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, 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sora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WNDCLASSW </a:t>
            </a:r>
            <a:r>
              <a:rPr lang="en-US" dirty="0" err="1"/>
              <a:t>leírónak</a:t>
            </a:r>
            <a:r>
              <a:rPr lang="en-US" dirty="0"/>
              <a:t> mi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pointere</a:t>
            </a:r>
            <a:r>
              <a:rPr lang="en-US" dirty="0"/>
              <a:t>. Amit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hívogatni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message queue-</a:t>
            </a:r>
            <a:r>
              <a:rPr lang="en-US" dirty="0" err="1"/>
              <a:t>ját</a:t>
            </a:r>
            <a:r>
              <a:rPr lang="en-US" dirty="0"/>
              <a:t> </a:t>
            </a:r>
            <a:r>
              <a:rPr lang="en-US" dirty="0" err="1"/>
              <a:t>dolgozza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operációs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9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Swap Chain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példányra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Command Queue </a:t>
            </a:r>
            <a:r>
              <a:rPr lang="en-US" dirty="0" err="1"/>
              <a:t>példányra</a:t>
            </a:r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DirectX12 Device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amihez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választhatunk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adapter-t a </a:t>
            </a:r>
            <a:r>
              <a:rPr lang="en-US" dirty="0" err="1"/>
              <a:t>DXGIFactory</a:t>
            </a:r>
            <a:r>
              <a:rPr lang="en-US" dirty="0"/>
              <a:t>-n </a:t>
            </a:r>
            <a:r>
              <a:rPr lang="en-US" dirty="0" err="1"/>
              <a:t>keresztül</a:t>
            </a:r>
            <a:endParaRPr lang="en-US" dirty="0"/>
          </a:p>
          <a:p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&lt;IDXGIFactory5&gt;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Swap Chain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Kitérő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GetAdapters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függvény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futásidőben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kilistázza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összes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elérhető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adaptert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Visual Studio Output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ablakába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Az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alapértelmezett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adapter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0. index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ű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esetleg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probléma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vele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akkor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célszerű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végig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próbálgatni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5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majdnem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swap chain,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cserélgetését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melyikbe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a </a:t>
            </a:r>
            <a:r>
              <a:rPr lang="en-US" dirty="0" err="1"/>
              <a:t>képernyőre</a:t>
            </a:r>
            <a:r>
              <a:rPr lang="en-US" dirty="0"/>
              <a:t>.</a:t>
            </a:r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 </a:t>
            </a:r>
            <a:r>
              <a:rPr lang="en-US" dirty="0" err="1"/>
              <a:t>madártávlat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79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 </a:t>
            </a:r>
            <a:r>
              <a:rPr lang="en-US" dirty="0" err="1"/>
              <a:t>madártávlat</a:t>
            </a:r>
            <a:r>
              <a:rPr lang="en-US" dirty="0"/>
              <a:t> - 2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 </a:t>
            </a:r>
            <a:r>
              <a:rPr lang="en-US" dirty="0" err="1"/>
              <a:t>madártávlat</a:t>
            </a:r>
            <a:r>
              <a:rPr lang="en-US" dirty="0"/>
              <a:t> - 3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98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a swap </a:t>
            </a:r>
            <a:r>
              <a:rPr lang="en-US" dirty="0" err="1"/>
              <a:t>chainhez</a:t>
            </a:r>
            <a:endParaRPr lang="en-US" dirty="0"/>
          </a:p>
          <a:p>
            <a:pPr lvl="1"/>
            <a:r>
              <a:rPr lang="en-US" dirty="0"/>
              <a:t>DXGI_SWAP_CHAIN_DESC1</a:t>
            </a:r>
          </a:p>
          <a:p>
            <a:pPr lvl="1"/>
            <a:r>
              <a:rPr lang="en-US" dirty="0"/>
              <a:t>DXGI_SWAP_CHAIN_FULLSCREEN_DESC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Kész</a:t>
            </a:r>
            <a:r>
              <a:rPr lang="en-US" dirty="0"/>
              <a:t> a swap chain </a:t>
            </a:r>
            <a:r>
              <a:rPr lang="en-US" dirty="0" err="1"/>
              <a:t>maga</a:t>
            </a:r>
            <a:r>
              <a:rPr lang="en-US" dirty="0"/>
              <a:t>, </a:t>
            </a:r>
            <a:r>
              <a:rPr lang="en-US" dirty="0" err="1"/>
              <a:t>meghatároztuk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2 </a:t>
            </a:r>
            <a:r>
              <a:rPr lang="en-US" dirty="0" err="1"/>
              <a:t>buffere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váltogat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melyikre</a:t>
            </a:r>
            <a:r>
              <a:rPr lang="en-US" dirty="0"/>
              <a:t> </a:t>
            </a:r>
            <a:r>
              <a:rPr lang="en-US" dirty="0" err="1"/>
              <a:t>rajzol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a </a:t>
            </a:r>
            <a:r>
              <a:rPr lang="en-US" dirty="0" err="1"/>
              <a:t>képernyőre</a:t>
            </a:r>
            <a:endParaRPr lang="en-US" dirty="0"/>
          </a:p>
          <a:p>
            <a:r>
              <a:rPr lang="en-US" dirty="0" err="1"/>
              <a:t>Meghatároztuk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kitenni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a </a:t>
            </a:r>
            <a:r>
              <a:rPr lang="en-US" dirty="0" err="1"/>
              <a:t>buffereknek</a:t>
            </a:r>
            <a:endParaRPr lang="en-US" dirty="0"/>
          </a:p>
          <a:p>
            <a:r>
              <a:rPr lang="en-US" dirty="0" err="1"/>
              <a:t>Bár</a:t>
            </a:r>
            <a:r>
              <a:rPr lang="en-US" dirty="0"/>
              <a:t> a swap chain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</a:t>
            </a:r>
            <a:r>
              <a:rPr lang="en-US" dirty="0" err="1"/>
              <a:t>descriptorban</a:t>
            </a:r>
            <a:r>
              <a:rPr lang="en-US" dirty="0"/>
              <a:t> </a:t>
            </a:r>
            <a:r>
              <a:rPr lang="en-US" dirty="0" err="1"/>
              <a:t>mondtunk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kötni</a:t>
            </a:r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átméretezésnél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fog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azokra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referenciákat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 - 2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App.h</a:t>
            </a:r>
            <a:r>
              <a:rPr lang="en-US" dirty="0"/>
              <a:t> - 2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“</a:t>
            </a:r>
            <a:r>
              <a:rPr lang="en-US" dirty="0" err="1"/>
              <a:t>pálya</a:t>
            </a:r>
            <a:r>
              <a:rPr lang="en-US" dirty="0"/>
              <a:t>” </a:t>
            </a:r>
            <a:r>
              <a:rPr lang="en-US" dirty="0" err="1"/>
              <a:t>betöltéséért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tárolják</a:t>
            </a:r>
            <a:endParaRPr lang="en-US" dirty="0"/>
          </a:p>
          <a:p>
            <a:r>
              <a:rPr lang="en-US" dirty="0"/>
              <a:t>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hozza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/ </a:t>
            </a:r>
            <a:r>
              <a:rPr lang="en-US" dirty="0" err="1"/>
              <a:t>szabadítja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a swap </a:t>
            </a:r>
            <a:r>
              <a:rPr lang="en-US" dirty="0" err="1"/>
              <a:t>chaintől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2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 - 3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ötlet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</a:t>
            </a:r>
          </a:p>
          <a:p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 - 4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Kell </a:t>
            </a:r>
            <a:r>
              <a:rPr lang="en-US" dirty="0" err="1"/>
              <a:t>egy</a:t>
            </a:r>
            <a:r>
              <a:rPr lang="en-US" dirty="0"/>
              <a:t> Descriptor Heap a render </a:t>
            </a:r>
            <a:r>
              <a:rPr lang="en-US" dirty="0" err="1"/>
              <a:t>targeteinknek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tárol</a:t>
            </a:r>
            <a:endParaRPr lang="en-US" dirty="0"/>
          </a:p>
          <a:p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1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Swap Chain Resources 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Kitérő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2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 - 5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ha </a:t>
            </a:r>
            <a:r>
              <a:rPr lang="en-US" dirty="0" err="1"/>
              <a:t>rossz</a:t>
            </a:r>
            <a:r>
              <a:rPr lang="en-US" dirty="0"/>
              <a:t> </a:t>
            </a:r>
            <a:r>
              <a:rPr lang="en-US" dirty="0" err="1"/>
              <a:t>indexbe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átméretezés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27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Minta.cpp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ComPtr</a:t>
            </a:r>
            <a:r>
              <a:rPr lang="en-US" sz="2800" dirty="0"/>
              <a:t>&lt;ID3DBlob&gt; </a:t>
            </a:r>
            <a:r>
              <a:rPr lang="en-US" sz="2800" dirty="0" err="1"/>
              <a:t>vertexShaderByteCode</a:t>
            </a:r>
            <a:r>
              <a:rPr lang="en-US" sz="2800" dirty="0"/>
              <a:t> = </a:t>
            </a:r>
            <a:r>
              <a:rPr lang="en-US" sz="2800" dirty="0" err="1"/>
              <a:t>loadShaderCode</a:t>
            </a:r>
            <a:r>
              <a:rPr lang="en-US" sz="2800" dirty="0"/>
              <a:t>("</a:t>
            </a:r>
            <a:r>
              <a:rPr lang="en-US" sz="2800" dirty="0" err="1"/>
              <a:t>vs</a:t>
            </a:r>
            <a:r>
              <a:rPr lang="en-US" sz="2800" strike="sngStrike" dirty="0" err="1">
                <a:solidFill>
                  <a:srgbClr val="FF0000"/>
                </a:solidFill>
              </a:rPr>
              <a:t>Idle</a:t>
            </a:r>
            <a:r>
              <a:rPr lang="en-US" sz="2800" dirty="0" err="1">
                <a:solidFill>
                  <a:srgbClr val="0070C0"/>
                </a:solidFill>
              </a:rPr>
              <a:t>Trafo</a:t>
            </a:r>
            <a:r>
              <a:rPr lang="en-US" sz="2800" dirty="0" err="1"/>
              <a:t>.cso</a:t>
            </a:r>
            <a:r>
              <a:rPr lang="en-US" sz="2800" dirty="0"/>
              <a:t>");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87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Minta.hlsl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en-US" sz="2800" noProof="1"/>
              <a:t>cbuffer perObject{</a:t>
            </a:r>
          </a:p>
          <a:p>
            <a:r>
              <a:rPr lang="en-US" sz="2800" noProof="1"/>
              <a:t>  float4x4 modelMatrix;</a:t>
            </a:r>
          </a:p>
          <a:p>
            <a:r>
              <a:rPr lang="en-US" sz="2800" noProof="1"/>
              <a:t>  float4x4 modelMatrixInverse;</a:t>
            </a:r>
          </a:p>
          <a:p>
            <a:r>
              <a:rPr lang="en-US" sz="2800" noProof="1"/>
              <a:t>  float4x4 modelViewProjMatrix;</a:t>
            </a:r>
          </a:p>
          <a:p>
            <a:r>
              <a:rPr lang="en-US" sz="2800" noProof="1"/>
              <a:t>};</a:t>
            </a:r>
          </a:p>
          <a:p>
            <a:endParaRPr lang="en-US" sz="2800" noProof="1"/>
          </a:p>
        </p:txBody>
      </p:sp>
      <p:sp>
        <p:nvSpPr>
          <p:cNvPr id="4" name="Téglalap 3"/>
          <p:cNvSpPr/>
          <p:nvPr/>
        </p:nvSpPr>
        <p:spPr>
          <a:xfrm>
            <a:off x="7924800" y="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#</a:t>
            </a:r>
            <a:r>
              <a:rPr lang="hu-HU" sz="3200" dirty="0"/>
              <a:t>5</a:t>
            </a:r>
            <a:r>
              <a:rPr lang="en-US" sz="3200" dirty="0"/>
              <a:t>.</a:t>
            </a:r>
            <a:r>
              <a:rPr lang="hu-HU" sz="3200" dirty="0"/>
              <a:t>0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Minden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solution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bővítésre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megtenni</a:t>
            </a:r>
            <a:r>
              <a:rPr lang="en-US" dirty="0"/>
              <a:t>.</a:t>
            </a:r>
          </a:p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r>
              <a:rPr lang="en-US" dirty="0"/>
              <a:t>View /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definiálhatunk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lapokat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a Microsoft.Cpp.x64.user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szerkesztjük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vonatkozni</a:t>
            </a:r>
            <a:r>
              <a:rPr lang="en-US" dirty="0"/>
              <a:t> fog.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/ Output Directory: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 / Intermediate Directory: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Ezekkel</a:t>
            </a:r>
            <a:r>
              <a:rPr lang="en-US" sz="2800" dirty="0"/>
              <a:t> </a:t>
            </a:r>
            <a:r>
              <a:rPr lang="en-US" sz="2800" dirty="0" err="1"/>
              <a:t>beállítottuk</a:t>
            </a:r>
            <a:r>
              <a:rPr lang="en-US" sz="2800" dirty="0"/>
              <a:t>, </a:t>
            </a:r>
            <a:r>
              <a:rPr lang="en-US" sz="2800" dirty="0" err="1"/>
              <a:t>hogy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összes</a:t>
            </a:r>
            <a:r>
              <a:rPr lang="en-US" sz="2800" dirty="0"/>
              <a:t> </a:t>
            </a:r>
            <a:r>
              <a:rPr lang="en-US" sz="2800" dirty="0" err="1"/>
              <a:t>projekt</a:t>
            </a:r>
            <a:r>
              <a:rPr lang="en-US" sz="2800" dirty="0"/>
              <a:t> </a:t>
            </a:r>
            <a:r>
              <a:rPr lang="en-US" sz="2800" dirty="0" err="1"/>
              <a:t>jó</a:t>
            </a:r>
            <a:r>
              <a:rPr lang="en-US" sz="2800" dirty="0"/>
              <a:t> </a:t>
            </a:r>
            <a:r>
              <a:rPr lang="en-US" sz="2800" dirty="0" err="1"/>
              <a:t>helyre</a:t>
            </a:r>
            <a:r>
              <a:rPr lang="en-US" sz="2800" dirty="0"/>
              <a:t> </a:t>
            </a:r>
            <a:r>
              <a:rPr lang="en-US" sz="2800" dirty="0" err="1"/>
              <a:t>buildeljen</a:t>
            </a:r>
            <a:r>
              <a:rPr lang="en-US" sz="2800" dirty="0"/>
              <a:t>. A Solution Explorer </a:t>
            </a:r>
            <a:r>
              <a:rPr lang="en-US" sz="2800" dirty="0" err="1"/>
              <a:t>tabra</a:t>
            </a:r>
            <a:r>
              <a:rPr lang="en-US" sz="2800" dirty="0"/>
              <a:t> </a:t>
            </a:r>
            <a:r>
              <a:rPr lang="en-US" sz="2800" dirty="0" err="1"/>
              <a:t>váltva</a:t>
            </a:r>
            <a:r>
              <a:rPr lang="en-US" sz="2800" dirty="0"/>
              <a:t> (</a:t>
            </a:r>
            <a:r>
              <a:rPr lang="en-US" sz="2800" dirty="0" err="1"/>
              <a:t>vagy</a:t>
            </a:r>
            <a:r>
              <a:rPr lang="en-US" sz="2800" dirty="0"/>
              <a:t> View / Solution Explorer –</a:t>
            </a:r>
            <a:r>
              <a:rPr lang="en-US" sz="2800" dirty="0" err="1"/>
              <a:t>első</a:t>
            </a:r>
            <a:r>
              <a:rPr lang="en-US" sz="2800" dirty="0"/>
              <a:t> </a:t>
            </a:r>
            <a:r>
              <a:rPr lang="en-US" sz="2800" dirty="0" err="1"/>
              <a:t>opció</a:t>
            </a:r>
            <a:r>
              <a:rPr lang="en-US" sz="2800" dirty="0"/>
              <a:t>) </a:t>
            </a:r>
            <a:r>
              <a:rPr lang="en-US" sz="2800" dirty="0" err="1"/>
              <a:t>visszatérhetünk</a:t>
            </a:r>
            <a:r>
              <a:rPr lang="en-US" sz="2800" dirty="0"/>
              <a:t> a </a:t>
            </a:r>
            <a:r>
              <a:rPr lang="en-US" sz="2800" dirty="0" err="1"/>
              <a:t>fájlokhoz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2124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)Build\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888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)Bin\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invazív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 12 -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2014-ben </a:t>
            </a:r>
            <a:r>
              <a:rPr lang="en-US" dirty="0" err="1"/>
              <a:t>adták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céllal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támogassák</a:t>
            </a:r>
            <a:r>
              <a:rPr lang="en-US" dirty="0"/>
              <a:t> a </a:t>
            </a:r>
            <a:r>
              <a:rPr lang="en-US" dirty="0" err="1"/>
              <a:t>többszálasítást</a:t>
            </a:r>
            <a:r>
              <a:rPr lang="en-US" dirty="0"/>
              <a:t>.</a:t>
            </a:r>
          </a:p>
          <a:p>
            <a:r>
              <a:rPr lang="en-US" dirty="0" err="1"/>
              <a:t>Eddig</a:t>
            </a:r>
            <a:r>
              <a:rPr lang="en-US" dirty="0"/>
              <a:t> a driver </a:t>
            </a:r>
            <a:r>
              <a:rPr lang="en-US" dirty="0" err="1"/>
              <a:t>feladata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dirty="0" err="1"/>
              <a:t>DeviceContext-en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a DX12 </a:t>
            </a:r>
            <a:r>
              <a:rPr lang="en-US" dirty="0" err="1"/>
              <a:t>kibontotta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megírni</a:t>
            </a:r>
            <a:r>
              <a:rPr lang="en-US" dirty="0"/>
              <a:t>,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eggyel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absztrakciót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nehezebb</a:t>
            </a:r>
            <a:r>
              <a:rPr lang="en-US" dirty="0"/>
              <a:t> </a:t>
            </a:r>
            <a:r>
              <a:rPr lang="en-US" dirty="0" err="1"/>
              <a:t>kezelni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1654</Words>
  <Application>Microsoft Office PowerPoint</Application>
  <PresentationFormat>On-screen Show (4:3)</PresentationFormat>
  <Paragraphs>246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Office-téma</vt:lpstr>
      <vt:lpstr>GraphGame ggl000-HelloTriangle</vt:lpstr>
      <vt:lpstr>Adminisztráció</vt:lpstr>
      <vt:lpstr>Eszközök </vt:lpstr>
      <vt:lpstr>Solution</vt:lpstr>
      <vt:lpstr>Solution 2</vt:lpstr>
      <vt:lpstr>Solution 3</vt:lpstr>
      <vt:lpstr>Kódolási konvenciók (A projektben)</vt:lpstr>
      <vt:lpstr>main.cpp</vt:lpstr>
      <vt:lpstr>DirectX 12 - Bevezetés</vt:lpstr>
      <vt:lpstr>Mi kell a rajzoláshoz?</vt:lpstr>
      <vt:lpstr>Ablak létrehozás</vt:lpstr>
      <vt:lpstr>Swap Chain létrehozás</vt:lpstr>
      <vt:lpstr>Swap Chain Létrehozás - 1</vt:lpstr>
      <vt:lpstr>Swap Chain létrehozás - Kitérő</vt:lpstr>
      <vt:lpstr>Swap Chain létrehozás - 2</vt:lpstr>
      <vt:lpstr>Swap Chain Létrehozás - 3</vt:lpstr>
      <vt:lpstr>Swap Chain létrehozás - 4</vt:lpstr>
      <vt:lpstr>DirectX madártávlat</vt:lpstr>
      <vt:lpstr>DirectX madártávlat - 2</vt:lpstr>
      <vt:lpstr>DirectX madártávlat - 3</vt:lpstr>
      <vt:lpstr>Swap Chain létrehozás - 5</vt:lpstr>
      <vt:lpstr>Swap Chain Létrehozás - 6</vt:lpstr>
      <vt:lpstr>Swap Chain Létrehozás - 7</vt:lpstr>
      <vt:lpstr>Swap Chain Létrehozás - 8</vt:lpstr>
      <vt:lpstr>Swap Chain Resources</vt:lpstr>
      <vt:lpstr>Swap Chain Resources - 2</vt:lpstr>
      <vt:lpstr>Egyszerű App.h</vt:lpstr>
      <vt:lpstr>App.h - 2</vt:lpstr>
      <vt:lpstr>CreateSwapChainResources()</vt:lpstr>
      <vt:lpstr>Swap Chain Resources - 3</vt:lpstr>
      <vt:lpstr>CreateSwapChainResources()-2</vt:lpstr>
      <vt:lpstr>CreateSwapChainResources()-3</vt:lpstr>
      <vt:lpstr>Swap Chain Resources - 4</vt:lpstr>
      <vt:lpstr>Swap Chain Resources - Kitérő</vt:lpstr>
      <vt:lpstr>Swap Chain Resources - 5</vt:lpstr>
      <vt:lpstr>Minta.cpp</vt:lpstr>
      <vt:lpstr>Minta.hlsl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276</cp:revision>
  <dcterms:created xsi:type="dcterms:W3CDTF">2011-02-09T17:24:52Z</dcterms:created>
  <dcterms:modified xsi:type="dcterms:W3CDTF">2019-07-29T15:26:36Z</dcterms:modified>
</cp:coreProperties>
</file>