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400" r:id="rId3"/>
    <p:sldId id="537" r:id="rId4"/>
    <p:sldId id="538" r:id="rId5"/>
    <p:sldId id="539" r:id="rId6"/>
    <p:sldId id="540" r:id="rId7"/>
    <p:sldId id="541" r:id="rId8"/>
    <p:sldId id="488" r:id="rId9"/>
    <p:sldId id="543" r:id="rId10"/>
    <p:sldId id="544" r:id="rId11"/>
    <p:sldId id="542" r:id="rId12"/>
    <p:sldId id="545" r:id="rId13"/>
    <p:sldId id="546" r:id="rId14"/>
    <p:sldId id="547" r:id="rId15"/>
    <p:sldId id="548" r:id="rId16"/>
    <p:sldId id="54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>
      <p:cViewPr varScale="1">
        <p:scale>
          <a:sx n="65" d="100"/>
          <a:sy n="65" d="100"/>
        </p:scale>
        <p:origin x="195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8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DirectX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/>
              <a:t>A COPY_DEST </a:t>
            </a:r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ahogy</a:t>
            </a:r>
            <a:r>
              <a:rPr lang="en-US" dirty="0"/>
              <a:t> a neve is </a:t>
            </a:r>
            <a:r>
              <a:rPr lang="en-US" dirty="0" err="1"/>
              <a:t>sugallja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parancsnak</a:t>
            </a:r>
            <a:r>
              <a:rPr lang="en-US" dirty="0"/>
              <a:t> a </a:t>
            </a:r>
            <a:r>
              <a:rPr lang="en-US" dirty="0" err="1"/>
              <a:t>célpontját</a:t>
            </a:r>
            <a:r>
              <a:rPr lang="en-US" dirty="0"/>
              <a:t> </a:t>
            </a:r>
            <a:r>
              <a:rPr lang="en-US" dirty="0" err="1"/>
              <a:t>jelöli</a:t>
            </a:r>
            <a:r>
              <a:rPr lang="en-US" dirty="0"/>
              <a:t>, de </a:t>
            </a:r>
            <a:r>
              <a:rPr lang="en-US" dirty="0" err="1"/>
              <a:t>mik</a:t>
            </a:r>
            <a:r>
              <a:rPr lang="en-US" dirty="0"/>
              <a:t> is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állapotok</a:t>
            </a:r>
            <a:r>
              <a:rPr lang="en-US" dirty="0"/>
              <a:t>? Minden </a:t>
            </a:r>
            <a:r>
              <a:rPr lang="en-US" dirty="0" err="1"/>
              <a:t>erőforrásnak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állapota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váltogatnunk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jelezzük</a:t>
            </a:r>
            <a:r>
              <a:rPr lang="en-US" dirty="0"/>
              <a:t> a driver </a:t>
            </a:r>
            <a:r>
              <a:rPr lang="en-US" dirty="0" err="1"/>
              <a:t>ellenőrizhesse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állapotban</a:t>
            </a:r>
            <a:r>
              <a:rPr lang="en-US" dirty="0"/>
              <a:t> van-e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velhethez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Például</a:t>
            </a:r>
            <a:r>
              <a:rPr lang="en-US" dirty="0"/>
              <a:t> ha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valaki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ír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versenyhelyzet</a:t>
            </a:r>
            <a:r>
              <a:rPr lang="en-US" dirty="0"/>
              <a:t> </a:t>
            </a:r>
            <a:r>
              <a:rPr lang="en-US" dirty="0" err="1"/>
              <a:t>alakulhat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elkerülni</a:t>
            </a:r>
            <a:r>
              <a:rPr lang="en-US" dirty="0"/>
              <a:t>.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ködés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a driver </a:t>
            </a:r>
            <a:r>
              <a:rPr lang="en-US" dirty="0" err="1"/>
              <a:t>elnyeli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hibát</a:t>
            </a:r>
            <a:r>
              <a:rPr lang="en-US" dirty="0"/>
              <a:t>, ha be van </a:t>
            </a:r>
            <a:r>
              <a:rPr lang="en-US" dirty="0" err="1"/>
              <a:t>kapcsolva</a:t>
            </a:r>
            <a:r>
              <a:rPr lang="en-US" dirty="0"/>
              <a:t> a </a:t>
            </a:r>
            <a:r>
              <a:rPr lang="en-US" dirty="0" err="1"/>
              <a:t>DebugLayer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megtettük</a:t>
            </a:r>
            <a:r>
              <a:rPr lang="en-US" dirty="0"/>
              <a:t> a main </a:t>
            </a:r>
            <a:r>
              <a:rPr lang="en-US" dirty="0" err="1"/>
              <a:t>függvényünk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projektben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többen</a:t>
            </a:r>
            <a:r>
              <a:rPr lang="en-US" dirty="0"/>
              <a:t> </a:t>
            </a:r>
            <a:r>
              <a:rPr lang="en-US" dirty="0" err="1"/>
              <a:t>nyúlnak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erőforráshoz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elképzelni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hoznánk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abba</a:t>
            </a:r>
            <a:r>
              <a:rPr lang="en-US" dirty="0"/>
              <a:t> </a:t>
            </a:r>
            <a:r>
              <a:rPr lang="en-US" dirty="0" err="1"/>
              <a:t>párhuzamosan</a:t>
            </a:r>
            <a:r>
              <a:rPr lang="en-US" dirty="0"/>
              <a:t> </a:t>
            </a:r>
            <a:r>
              <a:rPr lang="en-US" dirty="0" err="1"/>
              <a:t>recordolhatunk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átadhatjuk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CommandQueue-nak</a:t>
            </a:r>
            <a:r>
              <a:rPr lang="en-US" dirty="0"/>
              <a:t>. </a:t>
            </a:r>
            <a:r>
              <a:rPr lang="en-US" dirty="0" err="1"/>
              <a:t>Ezután</a:t>
            </a:r>
            <a:r>
              <a:rPr lang="en-US" dirty="0"/>
              <a:t> a </a:t>
            </a:r>
            <a:r>
              <a:rPr lang="en-US" dirty="0" err="1"/>
              <a:t>CommandList-ek</a:t>
            </a:r>
            <a:r>
              <a:rPr lang="en-US" dirty="0"/>
              <a:t> </a:t>
            </a:r>
            <a:r>
              <a:rPr lang="en-US" dirty="0" err="1"/>
              <a:t>lefutásának</a:t>
            </a:r>
            <a:r>
              <a:rPr lang="en-US" dirty="0"/>
              <a:t> a </a:t>
            </a:r>
            <a:r>
              <a:rPr lang="en-US" dirty="0" err="1"/>
              <a:t>sorrendje</a:t>
            </a:r>
            <a:r>
              <a:rPr lang="en-US" dirty="0"/>
              <a:t> </a:t>
            </a:r>
            <a:r>
              <a:rPr lang="en-US" dirty="0" err="1"/>
              <a:t>nemdeterminisztikus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2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srvHeap</a:t>
            </a:r>
            <a:r>
              <a:rPr lang="en-US" dirty="0"/>
              <a:t>, </a:t>
            </a:r>
            <a:r>
              <a:rPr lang="en-US" dirty="0" err="1"/>
              <a:t>ismétlés</a:t>
            </a:r>
            <a:r>
              <a:rPr lang="en-US" dirty="0"/>
              <a:t>: ID3D12DescriptorHeap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memóriaterület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View-</a:t>
            </a:r>
            <a:r>
              <a:rPr lang="en-US" dirty="0" err="1"/>
              <a:t>eket</a:t>
            </a:r>
            <a:r>
              <a:rPr lang="en-US" dirty="0"/>
              <a:t> </a:t>
            </a:r>
            <a:r>
              <a:rPr lang="en-US" dirty="0" err="1"/>
              <a:t>tárol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view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GPU </a:t>
            </a:r>
            <a:r>
              <a:rPr lang="en-US" dirty="0" err="1"/>
              <a:t>oldali</a:t>
            </a:r>
            <a:r>
              <a:rPr lang="en-US" dirty="0"/>
              <a:t>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0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CreateResource-sban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descriptor heap-et, </a:t>
            </a: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vonatkozik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a SHADER_VISIBLE flag-et,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 a </a:t>
            </a:r>
            <a:r>
              <a:rPr lang="en-US" dirty="0" err="1"/>
              <a:t>NumDescriptors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most </a:t>
            </a:r>
            <a:r>
              <a:rPr lang="en-US" dirty="0" err="1"/>
              <a:t>hardcodeoljuk</a:t>
            </a:r>
            <a:r>
              <a:rPr lang="en-US" dirty="0"/>
              <a:t> a </a:t>
            </a:r>
            <a:r>
              <a:rPr lang="en-US" dirty="0" err="1"/>
              <a:t>NumDescriptors</a:t>
            </a:r>
            <a:r>
              <a:rPr lang="en-US" dirty="0"/>
              <a:t>-t. </a:t>
            </a:r>
            <a:r>
              <a:rPr lang="en-US" dirty="0" err="1"/>
              <a:t>Illetve</a:t>
            </a:r>
            <a:r>
              <a:rPr lang="en-US" dirty="0"/>
              <a:t> a </a:t>
            </a:r>
            <a:r>
              <a:rPr lang="en-US" dirty="0" err="1"/>
              <a:t>típusát</a:t>
            </a:r>
            <a:r>
              <a:rPr lang="en-US" dirty="0"/>
              <a:t> is CBV_SRV_UAV-ra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CBV: Constant Buffer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SRV: Shader Resource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UAV: Unordered Access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4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return </a:t>
            </a:r>
            <a:r>
              <a:rPr lang="en-US" dirty="0" err="1"/>
              <a:t>utasítás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ennyivel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kiegészíteni</a:t>
            </a:r>
            <a:r>
              <a:rPr lang="en-US" dirty="0"/>
              <a:t> a </a:t>
            </a:r>
            <a:r>
              <a:rPr lang="en-US" dirty="0" err="1"/>
              <a:t>függvényt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zajlik</a:t>
            </a:r>
            <a:r>
              <a:rPr lang="en-US" dirty="0"/>
              <a:t> le: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Betöltjük</a:t>
            </a:r>
            <a:r>
              <a:rPr lang="en-US" dirty="0"/>
              <a:t> a pixel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heap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erőforrásban</a:t>
            </a:r>
            <a:r>
              <a:rPr lang="en-US" dirty="0"/>
              <a:t> van </a:t>
            </a:r>
            <a:r>
              <a:rPr lang="en-US" dirty="0" err="1"/>
              <a:t>fent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CreateSRV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megcsináljuk</a:t>
            </a:r>
            <a:r>
              <a:rPr lang="en-US" dirty="0"/>
              <a:t> a shader resource view,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argumentumként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srvHeap</a:t>
            </a:r>
            <a:r>
              <a:rPr lang="en-US" dirty="0"/>
              <a:t>-be, </a:t>
            </a:r>
            <a:r>
              <a:rPr lang="en-US" dirty="0" err="1"/>
              <a:t>annak</a:t>
            </a:r>
            <a:r>
              <a:rPr lang="en-US" dirty="0"/>
              <a:t> a 0. </a:t>
            </a:r>
            <a:r>
              <a:rPr lang="en-US" dirty="0" err="1"/>
              <a:t>indexére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UploadResources</a:t>
            </a:r>
            <a:r>
              <a:rPr lang="en-US" dirty="0"/>
              <a:t>():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meg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függvényünk</a:t>
            </a:r>
            <a:r>
              <a:rPr lang="en-US" dirty="0"/>
              <a:t>, de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a default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heapből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8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commandListet</a:t>
            </a:r>
            <a:r>
              <a:rPr lang="en-US" dirty="0"/>
              <a:t>,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Egg/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osztályban</a:t>
            </a:r>
            <a:r>
              <a:rPr lang="en-US" dirty="0"/>
              <a:t>,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lezárt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alapállapotba</a:t>
            </a:r>
            <a:r>
              <a:rPr lang="en-US" dirty="0"/>
              <a:t> a Reset </a:t>
            </a:r>
            <a:r>
              <a:rPr lang="en-US" dirty="0" err="1"/>
              <a:t>függvényével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**VIGYÁZAT**: a </a:t>
            </a:r>
            <a:r>
              <a:rPr lang="en-US" dirty="0" err="1"/>
              <a:t>com_ptr</a:t>
            </a:r>
            <a:r>
              <a:rPr lang="en-US" dirty="0"/>
              <a:t>&lt;T&gt; -</a:t>
            </a:r>
            <a:r>
              <a:rPr lang="en-US" dirty="0" err="1"/>
              <a:t>nek</a:t>
            </a:r>
            <a:r>
              <a:rPr lang="en-US" dirty="0"/>
              <a:t> is van Reset </a:t>
            </a:r>
            <a:r>
              <a:rPr lang="en-US" dirty="0" err="1"/>
              <a:t>függvénye</a:t>
            </a:r>
            <a:r>
              <a:rPr lang="en-US" dirty="0"/>
              <a:t>, de </a:t>
            </a:r>
            <a:r>
              <a:rPr lang="en-US" dirty="0" err="1"/>
              <a:t>ez</a:t>
            </a:r>
            <a:r>
              <a:rPr lang="en-US" dirty="0"/>
              <a:t> a T </a:t>
            </a:r>
            <a:r>
              <a:rPr lang="en-US" dirty="0" err="1"/>
              <a:t>osztály</a:t>
            </a:r>
            <a:r>
              <a:rPr lang="en-US" dirty="0"/>
              <a:t> Reset </a:t>
            </a:r>
            <a:r>
              <a:rPr lang="en-US" dirty="0" err="1"/>
              <a:t>függvénye</a:t>
            </a:r>
            <a:r>
              <a:rPr lang="en-US" dirty="0"/>
              <a:t>. Ha “.Reset()”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com_ptr-en</a:t>
            </a:r>
            <a:r>
              <a:rPr lang="en-US" dirty="0"/>
              <a:t> </a:t>
            </a:r>
            <a:r>
              <a:rPr lang="en-US" dirty="0" err="1"/>
              <a:t>futna</a:t>
            </a:r>
            <a:r>
              <a:rPr lang="en-US" dirty="0"/>
              <a:t> le.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alapállapotba</a:t>
            </a:r>
            <a:r>
              <a:rPr lang="en-US" dirty="0"/>
              <a:t> </a:t>
            </a:r>
            <a:r>
              <a:rPr lang="en-US" dirty="0" err="1"/>
              <a:t>állítás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recordolásra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, </a:t>
            </a:r>
            <a:r>
              <a:rPr lang="en-US" dirty="0" err="1"/>
              <a:t>feltöltjük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copy </a:t>
            </a:r>
            <a:r>
              <a:rPr lang="en-US" dirty="0" err="1"/>
              <a:t>és</a:t>
            </a:r>
            <a:r>
              <a:rPr lang="en-US" dirty="0"/>
              <a:t> resource barrier </a:t>
            </a:r>
            <a:r>
              <a:rPr lang="en-US" dirty="0" err="1"/>
              <a:t>hívásokkal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, </a:t>
            </a:r>
            <a:r>
              <a:rPr lang="en-US" dirty="0" err="1"/>
              <a:t>lefuttatjuk</a:t>
            </a:r>
            <a:r>
              <a:rPr lang="en-US" dirty="0"/>
              <a:t>, </a:t>
            </a:r>
            <a:r>
              <a:rPr lang="en-US" dirty="0" err="1"/>
              <a:t>megvárjuk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végetérjen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felszabadítjuk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használandó</a:t>
            </a:r>
            <a:r>
              <a:rPr lang="en-US" dirty="0"/>
              <a:t> upload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elhelyezkedő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felkerült</a:t>
            </a:r>
            <a:r>
              <a:rPr lang="en-US" dirty="0"/>
              <a:t> a GPU-ra a </a:t>
            </a:r>
            <a:r>
              <a:rPr lang="en-US" dirty="0" err="1"/>
              <a:t>textúránk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/>
              <a:t>Példa az .sln fájlra:</a:t>
            </a:r>
          </a:p>
          <a:p>
            <a:pPr marL="0" indent="0">
              <a:buFontTx/>
              <a:buNone/>
            </a:pPr>
            <a:r>
              <a:rPr lang="nl-NL" dirty="0"/>
              <a:t>Ha windows 10-ed van és visual studio 2017 verzióval dolgozol akkor a:</a:t>
            </a:r>
          </a:p>
          <a:p>
            <a:pPr marL="0" indent="0">
              <a:buFontTx/>
              <a:buNone/>
            </a:pPr>
            <a:r>
              <a:rPr lang="nl-NL" dirty="0"/>
              <a:t>DirectXTex_Desktop_2017_Win10.sln</a:t>
            </a:r>
          </a:p>
          <a:p>
            <a:pPr marL="0" indent="0">
              <a:buFontTx/>
              <a:buNone/>
            </a:pPr>
            <a:r>
              <a:rPr lang="nl-NL" dirty="0"/>
              <a:t>Fájlt nyisd meg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Óvatosan, a DirectXTex_Windows10_*.sln az UWP-t használ, lehet m</a:t>
            </a:r>
            <a:r>
              <a:rPr lang="hu-HU" dirty="0"/>
              <a:t>ű</a:t>
            </a:r>
            <a:r>
              <a:rPr lang="en-US" dirty="0" err="1"/>
              <a:t>ködni</a:t>
            </a:r>
            <a:r>
              <a:rPr lang="en-US" dirty="0"/>
              <a:t> fog,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06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NL" dirty="0"/>
              <a:t>Példa az .sln fájlra:</a:t>
            </a:r>
          </a:p>
          <a:p>
            <a:pPr marL="0" indent="0">
              <a:buFontTx/>
              <a:buNone/>
            </a:pPr>
            <a:r>
              <a:rPr lang="nl-NL" dirty="0"/>
              <a:t>Ha windows 10-ed van és visual studio 2017 verzióval dolgozol akkor a:</a:t>
            </a:r>
          </a:p>
          <a:p>
            <a:pPr marL="0" indent="0">
              <a:buFontTx/>
              <a:buNone/>
            </a:pPr>
            <a:r>
              <a:rPr lang="nl-NL" dirty="0"/>
              <a:t>DirectXTex_Desktop_2017_Win10.sln</a:t>
            </a:r>
          </a:p>
          <a:p>
            <a:pPr marL="0" indent="0">
              <a:buFontTx/>
              <a:buNone/>
            </a:pPr>
            <a:r>
              <a:rPr lang="nl-NL" dirty="0"/>
              <a:t>Fájlt nyisd meg</a:t>
            </a:r>
          </a:p>
          <a:p>
            <a:pPr marL="0" indent="0">
              <a:buFontTx/>
              <a:buNone/>
            </a:pPr>
            <a:endParaRPr lang="nl-NL" dirty="0"/>
          </a:p>
          <a:p>
            <a:pPr marL="0" indent="0">
              <a:buFontTx/>
              <a:buNone/>
            </a:pPr>
            <a:r>
              <a:rPr lang="nl-NL" dirty="0"/>
              <a:t>Óvatosan, a DirectXTex_Windows10_*.sln az UWP-t használ, lehet m</a:t>
            </a:r>
            <a:r>
              <a:rPr lang="hu-HU" dirty="0"/>
              <a:t>ű</a:t>
            </a:r>
            <a:r>
              <a:rPr lang="en-US" dirty="0" err="1"/>
              <a:t>ködni</a:t>
            </a:r>
            <a:r>
              <a:rPr lang="en-US" dirty="0"/>
              <a:t> fog,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8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 .</a:t>
            </a:r>
            <a:r>
              <a:rPr lang="en-US" dirty="0" err="1"/>
              <a:t>inl</a:t>
            </a:r>
            <a:r>
              <a:rPr lang="en-US" dirty="0"/>
              <a:t> </a:t>
            </a:r>
            <a:r>
              <a:rPr lang="en-US" dirty="0" err="1"/>
              <a:t>fájlban</a:t>
            </a:r>
            <a:r>
              <a:rPr lang="en-US" dirty="0"/>
              <a:t> </a:t>
            </a:r>
            <a:r>
              <a:rPr lang="en-US" dirty="0" err="1"/>
              <a:t>inlineolt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szükség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3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megadjuk</a:t>
            </a:r>
            <a:r>
              <a:rPr lang="en-US" dirty="0"/>
              <a:t> a </a:t>
            </a:r>
            <a:r>
              <a:rPr lang="en-US" dirty="0" err="1"/>
              <a:t>DirectXTex</a:t>
            </a:r>
            <a:r>
              <a:rPr lang="en-US" dirty="0"/>
              <a:t>/include </a:t>
            </a:r>
            <a:r>
              <a:rPr lang="en-US" dirty="0" err="1"/>
              <a:t>mappát</a:t>
            </a:r>
            <a:r>
              <a:rPr lang="en-US" dirty="0"/>
              <a:t> a </a:t>
            </a:r>
            <a:r>
              <a:rPr lang="en-US" dirty="0" err="1"/>
              <a:t>projektünkbe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leírhatjuk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#include &lt;</a:t>
            </a:r>
            <a:r>
              <a:rPr lang="en-US" dirty="0" err="1"/>
              <a:t>DirectXTex</a:t>
            </a:r>
            <a:r>
              <a:rPr lang="en-US" dirty="0"/>
              <a:t>/</a:t>
            </a:r>
            <a:r>
              <a:rPr lang="en-US" dirty="0" err="1"/>
              <a:t>DirectXTex.h</a:t>
            </a:r>
            <a:r>
              <a:rPr lang="en-US" dirty="0"/>
              <a:t>&gt; </a:t>
            </a:r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elképzelhető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alapból</a:t>
            </a:r>
            <a:r>
              <a:rPr lang="en-US" dirty="0"/>
              <a:t> </a:t>
            </a:r>
            <a:r>
              <a:rPr lang="en-US" dirty="0" err="1"/>
              <a:t>fent</a:t>
            </a:r>
            <a:r>
              <a:rPr lang="en-US" dirty="0"/>
              <a:t> van a </a:t>
            </a:r>
            <a:r>
              <a:rPr lang="en-US" dirty="0" err="1"/>
              <a:t>gépeden</a:t>
            </a:r>
            <a:r>
              <a:rPr lang="en-US" dirty="0"/>
              <a:t> </a:t>
            </a:r>
            <a:r>
              <a:rPr lang="en-US" dirty="0" err="1"/>
              <a:t>valamelyik</a:t>
            </a:r>
            <a:r>
              <a:rPr lang="en-US" dirty="0"/>
              <a:t> windows SDK </a:t>
            </a:r>
            <a:r>
              <a:rPr lang="en-US" dirty="0" err="1"/>
              <a:t>könyvtárban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biztosan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telepítve</a:t>
            </a:r>
            <a:r>
              <a:rPr lang="en-US" dirty="0"/>
              <a:t> </a:t>
            </a:r>
            <a:r>
              <a:rPr lang="en-US" dirty="0" err="1"/>
              <a:t>mindenki</a:t>
            </a:r>
            <a:r>
              <a:rPr lang="en-US" dirty="0"/>
              <a:t> </a:t>
            </a:r>
            <a:r>
              <a:rPr lang="en-US" dirty="0" err="1"/>
              <a:t>számára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9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Property Manager </a:t>
            </a:r>
            <a:r>
              <a:rPr lang="en-US" dirty="0" err="1"/>
              <a:t>emlékeztető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VS2017: View &gt; Property Manager</a:t>
            </a:r>
          </a:p>
          <a:p>
            <a:pPr marL="0" indent="0">
              <a:buFontTx/>
              <a:buNone/>
            </a:pPr>
            <a:r>
              <a:rPr lang="en-US" dirty="0"/>
              <a:t>VS2019: View &gt; Other Windows &gt; Property Manager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Ha </a:t>
            </a:r>
            <a:r>
              <a:rPr lang="en-US" dirty="0" err="1"/>
              <a:t>sikerült</a:t>
            </a:r>
            <a:r>
              <a:rPr lang="en-US" dirty="0"/>
              <a:t> </a:t>
            </a:r>
            <a:r>
              <a:rPr lang="en-US" dirty="0" err="1"/>
              <a:t>megnyitni</a:t>
            </a:r>
            <a:r>
              <a:rPr lang="en-US" dirty="0"/>
              <a:t> a property </a:t>
            </a:r>
            <a:r>
              <a:rPr lang="en-US" dirty="0" err="1"/>
              <a:t>managert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/>
              <a:t>Egg &gt; Debug | x64 &gt; </a:t>
            </a:r>
            <a:r>
              <a:rPr lang="en-US" dirty="0" err="1"/>
              <a:t>EggLib</a:t>
            </a:r>
            <a:r>
              <a:rPr lang="en-US" dirty="0"/>
              <a:t> (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) &gt; Properties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VC++ Directories </a:t>
            </a:r>
            <a:r>
              <a:rPr lang="en-US" dirty="0" err="1"/>
              <a:t>opciót</a:t>
            </a:r>
            <a:r>
              <a:rPr lang="en-US" dirty="0"/>
              <a:t> </a:t>
            </a:r>
            <a:r>
              <a:rPr lang="en-US" dirty="0" err="1"/>
              <a:t>bal</a:t>
            </a:r>
            <a:r>
              <a:rPr lang="en-US" dirty="0"/>
              <a:t> </a:t>
            </a:r>
            <a:r>
              <a:rPr lang="en-US" dirty="0" err="1"/>
              <a:t>oldalt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kiválasztanod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ha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értékbe</a:t>
            </a:r>
            <a:r>
              <a:rPr lang="en-US" dirty="0"/>
              <a:t> </a:t>
            </a:r>
            <a:r>
              <a:rPr lang="en-US" dirty="0" err="1"/>
              <a:t>belekattintasz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meg fog </a:t>
            </a:r>
            <a:r>
              <a:rPr lang="en-US" dirty="0" err="1"/>
              <a:t>jelenni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fül</a:t>
            </a:r>
            <a:r>
              <a:rPr lang="en-US" dirty="0"/>
              <a:t> </a:t>
            </a:r>
            <a:r>
              <a:rPr lang="en-US" dirty="0" err="1"/>
              <a:t>lenyitó</a:t>
            </a:r>
            <a:r>
              <a:rPr lang="en-US" dirty="0"/>
              <a:t> ikon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oldalt</a:t>
            </a:r>
            <a:r>
              <a:rPr lang="en-US" dirty="0"/>
              <a:t>,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“&lt;Edit…&gt;” </a:t>
            </a:r>
            <a:r>
              <a:rPr lang="en-US" dirty="0" err="1"/>
              <a:t>opció</a:t>
            </a:r>
            <a:r>
              <a:rPr lang="en-US" dirty="0"/>
              <a:t>,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kiegészítened</a:t>
            </a:r>
            <a:r>
              <a:rPr lang="en-US" dirty="0"/>
              <a:t> a </a:t>
            </a:r>
            <a:r>
              <a:rPr lang="en-US" dirty="0" err="1"/>
              <a:t>meglévő</a:t>
            </a:r>
            <a:r>
              <a:rPr lang="en-US" dirty="0"/>
              <a:t> </a:t>
            </a:r>
            <a:r>
              <a:rPr lang="en-US" dirty="0" err="1"/>
              <a:t>listát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4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folytatni</a:t>
            </a:r>
            <a:r>
              <a:rPr lang="en-US" dirty="0"/>
              <a:t> a </a:t>
            </a:r>
            <a:r>
              <a:rPr lang="en-US" dirty="0" err="1"/>
              <a:t>függvényt</a:t>
            </a:r>
            <a:r>
              <a:rPr lang="en-US" dirty="0"/>
              <a:t> a return </a:t>
            </a:r>
            <a:r>
              <a:rPr lang="en-US" dirty="0" err="1"/>
              <a:t>utasítás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Default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elhelyezkedő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. </a:t>
            </a:r>
            <a:r>
              <a:rPr lang="en-US" dirty="0" err="1"/>
              <a:t>Eddig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erőforrásunk</a:t>
            </a:r>
            <a:r>
              <a:rPr lang="en-US" dirty="0"/>
              <a:t> Upload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helyet</a:t>
            </a:r>
            <a:r>
              <a:rPr lang="en-US" dirty="0"/>
              <a:t>. </a:t>
            </a:r>
            <a:r>
              <a:rPr lang="en-US" dirty="0" err="1"/>
              <a:t>Viszont</a:t>
            </a:r>
            <a:r>
              <a:rPr lang="en-US" dirty="0"/>
              <a:t> a </a:t>
            </a:r>
            <a:r>
              <a:rPr lang="en-US" dirty="0" err="1"/>
              <a:t>textúráknak</a:t>
            </a:r>
            <a:r>
              <a:rPr lang="en-US" dirty="0"/>
              <a:t> </a:t>
            </a:r>
            <a:r>
              <a:rPr lang="en-US" dirty="0" err="1"/>
              <a:t>kötelezően</a:t>
            </a:r>
            <a:r>
              <a:rPr lang="en-US" dirty="0"/>
              <a:t> default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elhelyezkedniük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választásunk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Oké</a:t>
            </a:r>
            <a:r>
              <a:rPr lang="en-US" dirty="0"/>
              <a:t> de mi </a:t>
            </a:r>
            <a:r>
              <a:rPr lang="en-US" dirty="0" err="1"/>
              <a:t>ez</a:t>
            </a:r>
            <a:r>
              <a:rPr lang="en-US" dirty="0"/>
              <a:t> a heap,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default </a:t>
            </a:r>
            <a:r>
              <a:rPr lang="en-US" dirty="0" err="1"/>
              <a:t>vagy</a:t>
            </a:r>
            <a:r>
              <a:rPr lang="en-US" dirty="0"/>
              <a:t> upload? </a:t>
            </a:r>
            <a:r>
              <a:rPr lang="en-US" dirty="0" err="1"/>
              <a:t>Egy</a:t>
            </a:r>
            <a:r>
              <a:rPr lang="en-US" dirty="0"/>
              <a:t> 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</a:t>
            </a:r>
            <a:r>
              <a:rPr lang="en-US" dirty="0"/>
              <a:t> </a:t>
            </a:r>
            <a:r>
              <a:rPr lang="en-US" dirty="0" err="1"/>
              <a:t>foglal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szabadít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resource (ID3D12Resource)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viszonyul</a:t>
            </a:r>
            <a:r>
              <a:rPr lang="en-US" dirty="0"/>
              <a:t> a heap-</a:t>
            </a:r>
            <a:r>
              <a:rPr lang="en-US" dirty="0" err="1"/>
              <a:t>hez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resource-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valahova</a:t>
            </a:r>
            <a:r>
              <a:rPr lang="en-US" dirty="0"/>
              <a:t> </a:t>
            </a:r>
            <a:r>
              <a:rPr lang="en-US" dirty="0" err="1"/>
              <a:t>tenni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memóriában</a:t>
            </a:r>
            <a:r>
              <a:rPr lang="en-US" dirty="0"/>
              <a:t>. A device-&gt;</a:t>
            </a:r>
            <a:r>
              <a:rPr lang="en-US" dirty="0" err="1"/>
              <a:t>CreateCommittedResource</a:t>
            </a:r>
            <a:r>
              <a:rPr lang="en-US" dirty="0"/>
              <a:t> </a:t>
            </a:r>
            <a:r>
              <a:rPr lang="en-US" dirty="0" err="1"/>
              <a:t>hívásban</a:t>
            </a:r>
            <a:r>
              <a:rPr lang="en-US" dirty="0"/>
              <a:t> a </a:t>
            </a:r>
            <a:r>
              <a:rPr lang="en-US" dirty="0" err="1"/>
              <a:t>CommittedResource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heap-et is. </a:t>
            </a:r>
            <a:r>
              <a:rPr lang="en-US" dirty="0" err="1"/>
              <a:t>Lehetne</a:t>
            </a:r>
            <a:r>
              <a:rPr lang="en-US" dirty="0"/>
              <a:t> </a:t>
            </a:r>
            <a:r>
              <a:rPr lang="en-US" dirty="0" err="1"/>
              <a:t>olyat</a:t>
            </a:r>
            <a:r>
              <a:rPr lang="en-US" dirty="0"/>
              <a:t> is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létező</a:t>
            </a:r>
            <a:r>
              <a:rPr lang="en-US" dirty="0"/>
              <a:t>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tesszük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túlmutat</a:t>
            </a:r>
            <a:r>
              <a:rPr lang="en-US" dirty="0"/>
              <a:t> a </a:t>
            </a:r>
            <a:r>
              <a:rPr lang="en-US" dirty="0" err="1"/>
              <a:t>laboranyagon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Ha a resource </a:t>
            </a:r>
            <a:r>
              <a:rPr lang="en-US" dirty="0" err="1"/>
              <a:t>és</a:t>
            </a:r>
            <a:r>
              <a:rPr lang="en-US" dirty="0"/>
              <a:t> heap </a:t>
            </a:r>
            <a:r>
              <a:rPr lang="en-US" dirty="0" err="1"/>
              <a:t>viszonya</a:t>
            </a:r>
            <a:r>
              <a:rPr lang="en-US" dirty="0"/>
              <a:t> </a:t>
            </a:r>
            <a:r>
              <a:rPr lang="en-US" dirty="0" err="1"/>
              <a:t>érthető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most a </a:t>
            </a:r>
            <a:r>
              <a:rPr lang="en-US" dirty="0" err="1"/>
              <a:t>különböző</a:t>
            </a:r>
            <a:r>
              <a:rPr lang="en-US" dirty="0"/>
              <a:t> heap </a:t>
            </a:r>
            <a:r>
              <a:rPr lang="en-US" dirty="0" err="1"/>
              <a:t>típusokról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Default: a GPU-n a </a:t>
            </a:r>
            <a:r>
              <a:rPr lang="en-US" dirty="0" err="1"/>
              <a:t>legnagyobb</a:t>
            </a:r>
            <a:r>
              <a:rPr lang="en-US" dirty="0"/>
              <a:t> </a:t>
            </a:r>
            <a:r>
              <a:rPr lang="en-US" dirty="0" err="1"/>
              <a:t>sávszélességet</a:t>
            </a:r>
            <a:r>
              <a:rPr lang="en-US" dirty="0"/>
              <a:t> </a:t>
            </a:r>
            <a:r>
              <a:rPr lang="en-US" dirty="0" err="1"/>
              <a:t>élvező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, </a:t>
            </a:r>
            <a:r>
              <a:rPr lang="en-US" dirty="0" err="1"/>
              <a:t>azon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áron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CPU </a:t>
            </a:r>
            <a:r>
              <a:rPr lang="en-US" dirty="0" err="1"/>
              <a:t>egyáltalán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éri</a:t>
            </a:r>
            <a:r>
              <a:rPr lang="en-US" dirty="0"/>
              <a:t> el.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. (</a:t>
            </a:r>
            <a:r>
              <a:rPr lang="en-US" dirty="0" err="1"/>
              <a:t>gpu</a:t>
            </a:r>
            <a:r>
              <a:rPr lang="en-US" dirty="0"/>
              <a:t>-read-write)</a:t>
            </a:r>
          </a:p>
          <a:p>
            <a:pPr marL="171450" indent="-171450">
              <a:buFontTx/>
              <a:buChar char="-"/>
            </a:pPr>
            <a:r>
              <a:rPr lang="en-US" dirty="0"/>
              <a:t>Upload: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amelyre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 (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lassú</a:t>
            </a:r>
            <a:r>
              <a:rPr lang="en-US" dirty="0"/>
              <a:t>), de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annyira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GPU 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default heap-et,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fajta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cpu</a:t>
            </a:r>
            <a:r>
              <a:rPr lang="en-US" dirty="0"/>
              <a:t>-write-once </a:t>
            </a:r>
            <a:r>
              <a:rPr lang="en-US" dirty="0" err="1"/>
              <a:t>gpu</a:t>
            </a:r>
            <a:r>
              <a:rPr lang="en-US" dirty="0"/>
              <a:t>-read-once </a:t>
            </a:r>
            <a:r>
              <a:rPr lang="en-US" dirty="0" err="1"/>
              <a:t>élettartamra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kitalálva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ahogyan</a:t>
            </a:r>
            <a:r>
              <a:rPr lang="en-US" dirty="0"/>
              <a:t> mi </a:t>
            </a:r>
            <a:r>
              <a:rPr lang="en-US" dirty="0" err="1"/>
              <a:t>használtuk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nevezhető</a:t>
            </a:r>
            <a:r>
              <a:rPr lang="en-US" dirty="0"/>
              <a:t> </a:t>
            </a:r>
            <a:r>
              <a:rPr lang="en-US" dirty="0" err="1"/>
              <a:t>optimálisnak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Readback: </a:t>
            </a:r>
            <a:r>
              <a:rPr lang="en-US" dirty="0" err="1"/>
              <a:t>gpu</a:t>
            </a:r>
            <a:r>
              <a:rPr lang="en-US" dirty="0"/>
              <a:t>-write-once </a:t>
            </a:r>
            <a:r>
              <a:rPr lang="en-US" dirty="0" err="1"/>
              <a:t>cpu</a:t>
            </a:r>
            <a:r>
              <a:rPr lang="en-US" dirty="0"/>
              <a:t>-readable </a:t>
            </a:r>
            <a:r>
              <a:rPr lang="en-US" dirty="0" err="1"/>
              <a:t>típusú</a:t>
            </a:r>
            <a:r>
              <a:rPr lang="en-US" dirty="0"/>
              <a:t> heap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Default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upload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felmásoljuk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GPU-n </a:t>
            </a:r>
            <a:r>
              <a:rPr lang="en-US" dirty="0" err="1"/>
              <a:t>kiadunk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GetCopyableFootprints</a:t>
            </a:r>
            <a:r>
              <a:rPr lang="en-US" dirty="0"/>
              <a:t> </a:t>
            </a:r>
            <a:r>
              <a:rPr lang="en-US" dirty="0" err="1"/>
              <a:t>függvényt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hívnunk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kiszámolni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méret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éppenséggel</a:t>
            </a:r>
            <a:r>
              <a:rPr lang="en-US" dirty="0"/>
              <a:t> </a:t>
            </a:r>
            <a:r>
              <a:rPr lang="en-US" dirty="0" err="1"/>
              <a:t>másolható</a:t>
            </a:r>
            <a:r>
              <a:rPr lang="en-US" dirty="0"/>
              <a:t>.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laborral</a:t>
            </a:r>
            <a:r>
              <a:rPr lang="en-US" dirty="0"/>
              <a:t> </a:t>
            </a:r>
            <a:r>
              <a:rPr lang="en-US" dirty="0" err="1"/>
              <a:t>ezelőtt</a:t>
            </a:r>
            <a:r>
              <a:rPr lang="en-US" dirty="0"/>
              <a:t> volt </a:t>
            </a:r>
            <a:r>
              <a:rPr lang="en-US" dirty="0" err="1"/>
              <a:t>szó</a:t>
            </a:r>
            <a:r>
              <a:rPr lang="en-US" dirty="0"/>
              <a:t> a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alignmentről</a:t>
            </a:r>
            <a:r>
              <a:rPr lang="en-US" dirty="0"/>
              <a:t>,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is van alignment (65536),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is van </a:t>
            </a:r>
            <a:r>
              <a:rPr lang="en-US" dirty="0" err="1"/>
              <a:t>megkötés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,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kiszámolja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GetCopyableFootprints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Összesítve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default </a:t>
            </a:r>
            <a:r>
              <a:rPr lang="en-US" dirty="0" err="1"/>
              <a:t>heapbe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megadjuk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textúraként</a:t>
            </a:r>
            <a:r>
              <a:rPr lang="en-US" dirty="0"/>
              <a:t> </a:t>
            </a:r>
            <a:r>
              <a:rPr lang="en-US" dirty="0" err="1"/>
              <a:t>értelmezze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GPU, </a:t>
            </a:r>
            <a:r>
              <a:rPr lang="en-US" dirty="0" err="1"/>
              <a:t>magasság</a:t>
            </a:r>
            <a:r>
              <a:rPr lang="en-US" dirty="0"/>
              <a:t> </a:t>
            </a:r>
            <a:r>
              <a:rPr lang="en-US" dirty="0" err="1"/>
              <a:t>szélesség</a:t>
            </a:r>
            <a:r>
              <a:rPr lang="en-US" dirty="0"/>
              <a:t> </a:t>
            </a:r>
            <a:r>
              <a:rPr lang="en-US" dirty="0" err="1"/>
              <a:t>mélység</a:t>
            </a:r>
            <a:r>
              <a:rPr lang="en-US" dirty="0"/>
              <a:t> </a:t>
            </a:r>
            <a:r>
              <a:rPr lang="en-US" dirty="0" err="1"/>
              <a:t>texel</a:t>
            </a:r>
            <a:r>
              <a:rPr lang="en-US" dirty="0"/>
              <a:t> </a:t>
            </a:r>
            <a:r>
              <a:rPr lang="en-US" dirty="0" err="1"/>
              <a:t>formátum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upload </a:t>
            </a:r>
            <a:r>
              <a:rPr lang="en-US" dirty="0" err="1"/>
              <a:t>heapbe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szimpla</a:t>
            </a:r>
            <a:r>
              <a:rPr lang="en-US" dirty="0"/>
              <a:t> 1D buffer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 err="1"/>
              <a:t>róla</a:t>
            </a:r>
            <a:r>
              <a:rPr lang="en-US" dirty="0"/>
              <a:t> a GPU,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hány</a:t>
            </a:r>
            <a:r>
              <a:rPr lang="en-US" dirty="0"/>
              <a:t> </a:t>
            </a:r>
            <a:r>
              <a:rPr lang="en-US" dirty="0" err="1"/>
              <a:t>bájt</a:t>
            </a:r>
            <a:r>
              <a:rPr lang="en-US" dirty="0"/>
              <a:t> </a:t>
            </a:r>
            <a:r>
              <a:rPr lang="en-US" dirty="0" err="1"/>
              <a:t>széles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9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Import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, </a:t>
            </a:r>
            <a:r>
              <a:rPr lang="en-US" dirty="0" err="1"/>
              <a:t>bemapeljük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uploadResource</a:t>
            </a:r>
            <a:r>
              <a:rPr lang="en-US" dirty="0"/>
              <a:t>-t, </a:t>
            </a:r>
            <a:r>
              <a:rPr lang="en-US" dirty="0" err="1"/>
              <a:t>feltöltjük</a:t>
            </a:r>
            <a:r>
              <a:rPr lang="en-US" dirty="0"/>
              <a:t> CPU-</a:t>
            </a:r>
            <a:r>
              <a:rPr lang="en-US" dirty="0" err="1"/>
              <a:t>ról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típuső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erőforrásba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DirectXTe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it@github.com:microsoft/DirectXTex.g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l004-Textures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DirectXTex</a:t>
            </a:r>
            <a:r>
              <a:rPr lang="en-US" dirty="0"/>
              <a:t> </a:t>
            </a:r>
            <a:r>
              <a:rPr lang="en-US" dirty="0" err="1"/>
              <a:t>könyvtár</a:t>
            </a:r>
            <a:r>
              <a:rPr lang="en-US" dirty="0"/>
              <a:t>,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betöltés</a:t>
            </a:r>
            <a:r>
              <a:rPr lang="en-US" dirty="0"/>
              <a:t>,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kezelés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CD3DX12_RANGE </a:t>
            </a:r>
            <a:r>
              <a:rPr lang="en-US" sz="2000" dirty="0" err="1"/>
              <a:t>readRange</a:t>
            </a:r>
            <a:r>
              <a:rPr lang="en-US" sz="2000" dirty="0"/>
              <a:t>{ 0,0 };</a:t>
            </a:r>
          </a:p>
          <a:p>
            <a:r>
              <a:rPr lang="en-US" sz="2000" dirty="0"/>
              <a:t>void * </a:t>
            </a:r>
            <a:r>
              <a:rPr lang="en-US" sz="2000" dirty="0" err="1"/>
              <a:t>mappedPtr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DX_API("Failed to map upload resource")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uploadResource</a:t>
            </a:r>
            <a:r>
              <a:rPr lang="en-US" sz="2000" dirty="0"/>
              <a:t>-&gt;Map(0, &amp;</a:t>
            </a:r>
            <a:r>
              <a:rPr lang="en-US" sz="2000" dirty="0" err="1"/>
              <a:t>readRange</a:t>
            </a:r>
            <a:r>
              <a:rPr lang="en-US" sz="2000" dirty="0"/>
              <a:t>, &amp;</a:t>
            </a:r>
            <a:r>
              <a:rPr lang="en-US" sz="2000" dirty="0" err="1"/>
              <a:t>mappedPtr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 err="1"/>
              <a:t>memcpy</a:t>
            </a:r>
            <a:r>
              <a:rPr lang="en-US" sz="2000" dirty="0"/>
              <a:t>(</a:t>
            </a:r>
            <a:r>
              <a:rPr lang="en-US" sz="2000" dirty="0" err="1"/>
              <a:t>mappedPtr</a:t>
            </a:r>
            <a:r>
              <a:rPr lang="en-US" sz="2000" dirty="0"/>
              <a:t>, </a:t>
            </a:r>
            <a:r>
              <a:rPr lang="en-US" sz="2000" dirty="0" err="1"/>
              <a:t>sImage.GetPixels</a:t>
            </a:r>
            <a:r>
              <a:rPr lang="en-US" sz="2000" dirty="0"/>
              <a:t>(), </a:t>
            </a:r>
            <a:r>
              <a:rPr lang="en-US" sz="2000" dirty="0" err="1"/>
              <a:t>sImage.GetPixelsSize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 err="1"/>
              <a:t>uploadResource</a:t>
            </a:r>
            <a:r>
              <a:rPr lang="en-US" sz="2000" dirty="0"/>
              <a:t>-&gt;</a:t>
            </a:r>
            <a:r>
              <a:rPr lang="en-US" sz="2000" dirty="0" err="1"/>
              <a:t>Unmap</a:t>
            </a:r>
            <a:r>
              <a:rPr lang="en-US" sz="2000" dirty="0"/>
              <a:t>(0, </a:t>
            </a:r>
            <a:r>
              <a:rPr lang="en-US" sz="2000" dirty="0" err="1"/>
              <a:t>nullptr</a:t>
            </a:r>
            <a:r>
              <a:rPr lang="en-US" sz="20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84342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feltöltés</a:t>
            </a:r>
            <a:r>
              <a:rPr lang="en-US" dirty="0"/>
              <a:t> (GPU-ra)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Nézz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Egg/Texture2D.cpp </a:t>
            </a:r>
            <a:r>
              <a:rPr lang="en-US" dirty="0" err="1"/>
              <a:t>fájlban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UploadResource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endParaRPr lang="en-US" dirty="0"/>
          </a:p>
          <a:p>
            <a:pPr lvl="1"/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átvesz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ID3D12GraphicsCommandList* </a:t>
            </a:r>
            <a:r>
              <a:rPr lang="en-US" dirty="0" err="1"/>
              <a:t>típust</a:t>
            </a:r>
            <a:r>
              <a:rPr lang="en-US" dirty="0"/>
              <a:t>, </a:t>
            </a:r>
            <a:r>
              <a:rPr lang="en-US" dirty="0" err="1"/>
              <a:t>amelybe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kiadni</a:t>
            </a:r>
            <a:r>
              <a:rPr lang="en-US" dirty="0"/>
              <a:t> a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parancsot</a:t>
            </a:r>
            <a:endParaRPr lang="en-US" dirty="0"/>
          </a:p>
          <a:p>
            <a:pPr lvl="1"/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, </a:t>
            </a:r>
            <a:r>
              <a:rPr lang="en-US" dirty="0" err="1"/>
              <a:t>ahogy</a:t>
            </a:r>
            <a:r>
              <a:rPr lang="en-US" dirty="0"/>
              <a:t> a </a:t>
            </a:r>
            <a:r>
              <a:rPr lang="en-US" dirty="0" err="1"/>
              <a:t>másolásnál</a:t>
            </a:r>
            <a:r>
              <a:rPr lang="en-US" dirty="0"/>
              <a:t>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passzoljon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CopyTextureRegion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pedig</a:t>
            </a:r>
            <a:r>
              <a:rPr lang="en-US" dirty="0"/>
              <a:t> a default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állapotát</a:t>
            </a:r>
            <a:r>
              <a:rPr lang="en-US" dirty="0"/>
              <a:t> </a:t>
            </a:r>
            <a:r>
              <a:rPr lang="en-US" dirty="0" err="1"/>
              <a:t>átállítjuk</a:t>
            </a:r>
            <a:r>
              <a:rPr lang="en-US" dirty="0"/>
              <a:t> COPY_DEST </a:t>
            </a:r>
            <a:r>
              <a:rPr lang="en-US" dirty="0" err="1"/>
              <a:t>állapotról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38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feltöltés</a:t>
            </a:r>
            <a:r>
              <a:rPr lang="en-US" dirty="0"/>
              <a:t> (GPU-ra)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következőkben</a:t>
            </a:r>
            <a:r>
              <a:rPr lang="en-US" dirty="0"/>
              <a:t> a ggl004-Textures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a ggl004App.h </a:t>
            </a:r>
            <a:r>
              <a:rPr lang="en-US" dirty="0" err="1"/>
              <a:t>fájlba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dolgozni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46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com_ptr</a:t>
            </a:r>
            <a:r>
              <a:rPr lang="en-US" sz="2400" dirty="0"/>
              <a:t>&lt;ID3D12DescriptorHeap&gt; </a:t>
            </a:r>
            <a:r>
              <a:rPr lang="en-US" sz="2400" dirty="0" err="1"/>
              <a:t>srvHeap</a:t>
            </a:r>
            <a:r>
              <a:rPr lang="en-US" sz="2400" dirty="0"/>
              <a:t>;</a:t>
            </a:r>
          </a:p>
          <a:p>
            <a:r>
              <a:rPr lang="en-US" sz="2400" dirty="0"/>
              <a:t>Egg::Texture2D </a:t>
            </a:r>
            <a:r>
              <a:rPr lang="en-US" sz="2400" dirty="0" err="1"/>
              <a:t>tex</a:t>
            </a:r>
            <a:r>
              <a:rPr lang="en-US" sz="24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ggl004App - 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7268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virtual void </a:t>
            </a:r>
            <a:r>
              <a:rPr lang="en-US" sz="2000" dirty="0" err="1"/>
              <a:t>CreateResources</a:t>
            </a:r>
            <a:r>
              <a:rPr lang="en-US" sz="2000" dirty="0"/>
              <a:t>() override {</a:t>
            </a:r>
          </a:p>
          <a:p>
            <a:r>
              <a:rPr lang="en-US" sz="2000" dirty="0"/>
              <a:t>	Egg::</a:t>
            </a:r>
            <a:r>
              <a:rPr lang="en-US" sz="2000" dirty="0" err="1"/>
              <a:t>SimpleApp</a:t>
            </a:r>
            <a:r>
              <a:rPr lang="en-US" sz="2000" dirty="0"/>
              <a:t>::</a:t>
            </a:r>
            <a:r>
              <a:rPr lang="en-US" sz="2000" dirty="0" err="1"/>
              <a:t>CreateResources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	D3D12_DESCRIPTOR_HEAP_DESC </a:t>
            </a:r>
            <a:r>
              <a:rPr lang="en-US" sz="2000" dirty="0" err="1"/>
              <a:t>dhd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dhd.Flags</a:t>
            </a:r>
            <a:r>
              <a:rPr lang="en-US" sz="2000" dirty="0"/>
              <a:t> = D3D12_DESCRIPTOR_HEAP_FLAG_SHADER_VISIBLE;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dhd.NodeMask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dhd.NumDescriptors</a:t>
            </a:r>
            <a:r>
              <a:rPr lang="en-US" sz="2000" dirty="0"/>
              <a:t> = 1;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dhd.Type</a:t>
            </a:r>
            <a:r>
              <a:rPr lang="en-US" sz="2000" dirty="0"/>
              <a:t> = D3D12_DESCRIPTOR_HEAP_TYPE_CBV_SRV_UAV;</a:t>
            </a:r>
          </a:p>
          <a:p>
            <a:endParaRPr lang="en-US" sz="2000" dirty="0"/>
          </a:p>
          <a:p>
            <a:r>
              <a:rPr lang="en-US" sz="2000" dirty="0"/>
              <a:t>	DX_API("Failed to create descriptor heap for texture")</a:t>
            </a:r>
          </a:p>
          <a:p>
            <a:r>
              <a:rPr lang="en-US" sz="2000" dirty="0"/>
              <a:t>		device-&gt;</a:t>
            </a:r>
            <a:r>
              <a:rPr lang="en-US" sz="2000" dirty="0" err="1"/>
              <a:t>CreateDescriptorHeap</a:t>
            </a:r>
            <a:r>
              <a:rPr lang="en-US" sz="2000" dirty="0"/>
              <a:t>(&amp;</a:t>
            </a:r>
            <a:r>
              <a:rPr lang="en-US" sz="2000" dirty="0" err="1"/>
              <a:t>dhd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		IID_PPV_ARGS(</a:t>
            </a:r>
            <a:r>
              <a:rPr lang="en-US" sz="2000" dirty="0" err="1"/>
              <a:t>srvHeap.GetAddressOf</a:t>
            </a:r>
            <a:r>
              <a:rPr lang="en-US" sz="2000" dirty="0"/>
              <a:t>()));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83525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tex</a:t>
            </a:r>
            <a:r>
              <a:rPr lang="en-US" sz="2000" dirty="0"/>
              <a:t> = Egg::Importer::ImportTexture2D(</a:t>
            </a:r>
            <a:r>
              <a:rPr lang="en-US" sz="2000" dirty="0" err="1"/>
              <a:t>device.Get</a:t>
            </a:r>
            <a:r>
              <a:rPr lang="en-US" sz="2000" dirty="0"/>
              <a:t>(), "giraffe.jpg");</a:t>
            </a:r>
          </a:p>
          <a:p>
            <a:r>
              <a:rPr lang="en-US" sz="2000" dirty="0" err="1"/>
              <a:t>tex.CreateSRV</a:t>
            </a:r>
            <a:r>
              <a:rPr lang="en-US" sz="2000" dirty="0"/>
              <a:t>(</a:t>
            </a:r>
            <a:r>
              <a:rPr lang="en-US" sz="2000" dirty="0" err="1"/>
              <a:t>device.Get</a:t>
            </a:r>
            <a:r>
              <a:rPr lang="en-US" sz="2000" dirty="0"/>
              <a:t>(), </a:t>
            </a:r>
            <a:r>
              <a:rPr lang="en-US" sz="2000" dirty="0" err="1"/>
              <a:t>srvHeap.Get</a:t>
            </a:r>
            <a:r>
              <a:rPr lang="en-US" sz="2000" dirty="0"/>
              <a:t>(), 0);</a:t>
            </a:r>
          </a:p>
          <a:p>
            <a:r>
              <a:rPr lang="en-US" sz="2000" dirty="0" err="1"/>
              <a:t>UploadResources</a:t>
            </a:r>
            <a:r>
              <a:rPr lang="en-US" sz="2000" dirty="0"/>
              <a:t>();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48758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UploadResources</a:t>
            </a:r>
            <a:r>
              <a:rPr lang="en-US" dirty="0"/>
              <a:t>() {</a:t>
            </a:r>
          </a:p>
          <a:p>
            <a:r>
              <a:rPr lang="en-US" dirty="0"/>
              <a:t>	DX_API("Failed to reset command allocator")</a:t>
            </a:r>
          </a:p>
          <a:p>
            <a:r>
              <a:rPr lang="en-US" dirty="0"/>
              <a:t>		</a:t>
            </a:r>
            <a:r>
              <a:rPr lang="en-US" dirty="0" err="1"/>
              <a:t>commandAllocator</a:t>
            </a:r>
            <a:r>
              <a:rPr lang="en-US" dirty="0"/>
              <a:t>-&gt;Reset();</a:t>
            </a:r>
          </a:p>
          <a:p>
            <a:r>
              <a:rPr lang="en-US" dirty="0"/>
              <a:t>	DX_API("Failed to reset command list (</a:t>
            </a:r>
            <a:r>
              <a:rPr lang="en-US" dirty="0" err="1"/>
              <a:t>UploadResources</a:t>
            </a:r>
            <a:r>
              <a:rPr lang="en-US" dirty="0"/>
              <a:t>)")</a:t>
            </a:r>
          </a:p>
          <a:p>
            <a:r>
              <a:rPr lang="fr-FR" dirty="0"/>
              <a:t>		</a:t>
            </a:r>
            <a:r>
              <a:rPr lang="fr-FR" dirty="0" err="1"/>
              <a:t>commandList</a:t>
            </a:r>
            <a:r>
              <a:rPr lang="fr-FR" dirty="0"/>
              <a:t>-&gt;Reset(</a:t>
            </a:r>
            <a:r>
              <a:rPr lang="fr-FR" dirty="0" err="1"/>
              <a:t>commandAllocator.Get</a:t>
            </a:r>
            <a:r>
              <a:rPr lang="fr-FR" dirty="0"/>
              <a:t>(), </a:t>
            </a:r>
            <a:r>
              <a:rPr lang="fr-FR" dirty="0" err="1"/>
              <a:t>nullptr</a:t>
            </a:r>
            <a:r>
              <a:rPr lang="fr-FR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tex.UploadResource</a:t>
            </a:r>
            <a:r>
              <a:rPr lang="en-US" dirty="0"/>
              <a:t>(</a:t>
            </a:r>
            <a:r>
              <a:rPr lang="en-US" dirty="0" err="1"/>
              <a:t>commandList.Get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	DX_API("Failed to close command list (</a:t>
            </a:r>
            <a:r>
              <a:rPr lang="en-US" dirty="0" err="1"/>
              <a:t>UploadResources</a:t>
            </a:r>
            <a:r>
              <a:rPr lang="en-US" dirty="0"/>
              <a:t>)")</a:t>
            </a:r>
          </a:p>
          <a:p>
            <a:r>
              <a:rPr lang="en-US" dirty="0"/>
              <a:t>		</a:t>
            </a:r>
            <a:r>
              <a:rPr lang="en-US" dirty="0" err="1"/>
              <a:t>commandList</a:t>
            </a:r>
            <a:r>
              <a:rPr lang="en-US" dirty="0"/>
              <a:t>-&gt;Close();</a:t>
            </a:r>
          </a:p>
          <a:p>
            <a:endParaRPr lang="en-US" dirty="0"/>
          </a:p>
          <a:p>
            <a:r>
              <a:rPr lang="en-US" dirty="0"/>
              <a:t>ID3D12CommandList * </a:t>
            </a:r>
            <a:r>
              <a:rPr lang="en-US" dirty="0" err="1"/>
              <a:t>commandLists</a:t>
            </a:r>
            <a:r>
              <a:rPr lang="en-US" dirty="0"/>
              <a:t>[] = { </a:t>
            </a:r>
            <a:r>
              <a:rPr lang="en-US" dirty="0" err="1"/>
              <a:t>commandList.Get</a:t>
            </a:r>
            <a:r>
              <a:rPr lang="en-US" dirty="0"/>
              <a:t>() };</a:t>
            </a:r>
          </a:p>
          <a:p>
            <a:r>
              <a:rPr lang="en-US" dirty="0"/>
              <a:t>	</a:t>
            </a:r>
            <a:r>
              <a:rPr lang="en-US" dirty="0" err="1"/>
              <a:t>commandQueue</a:t>
            </a:r>
            <a:r>
              <a:rPr lang="en-US" dirty="0"/>
              <a:t>-&gt;</a:t>
            </a:r>
            <a:r>
              <a:rPr lang="en-US" dirty="0" err="1"/>
              <a:t>ExecuteCommandLists</a:t>
            </a:r>
            <a:r>
              <a:rPr lang="en-US" dirty="0"/>
              <a:t>(_</a:t>
            </a:r>
            <a:r>
              <a:rPr lang="en-US" dirty="0" err="1"/>
              <a:t>countof</a:t>
            </a:r>
            <a:r>
              <a:rPr lang="en-US" dirty="0"/>
              <a:t>(</a:t>
            </a:r>
            <a:r>
              <a:rPr lang="en-US" dirty="0" err="1"/>
              <a:t>commandLists</a:t>
            </a:r>
            <a:r>
              <a:rPr lang="en-US" dirty="0"/>
              <a:t>), 	</a:t>
            </a:r>
            <a:r>
              <a:rPr lang="en-US" dirty="0" err="1"/>
              <a:t>commandLists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WaitForPreviousFrame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tex.ReleaseUploadResources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UploadResources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4290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>
                <a:hlinkClick r:id="rId3"/>
              </a:rPr>
              <a:t>https://github.com/microsoft/DirectXTex</a:t>
            </a:r>
            <a:endParaRPr lang="en-US" dirty="0"/>
          </a:p>
          <a:p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parancssorból</a:t>
            </a:r>
            <a:r>
              <a:rPr lang="en-US" dirty="0"/>
              <a:t>, ha van git </a:t>
            </a:r>
            <a:r>
              <a:rPr lang="en-US" dirty="0" err="1"/>
              <a:t>telepítve</a:t>
            </a:r>
            <a:r>
              <a:rPr lang="en-US" dirty="0"/>
              <a:t>:</a:t>
            </a:r>
            <a:br>
              <a:rPr lang="en-US" dirty="0"/>
            </a:br>
            <a:r>
              <a:rPr lang="en-US" sz="2800" dirty="0"/>
              <a:t>git clone </a:t>
            </a:r>
            <a:r>
              <a:rPr lang="en-US" sz="2800" dirty="0" err="1">
                <a:hlinkClick r:id="rId4"/>
              </a:rPr>
              <a:t>git@github.com:microsoft</a:t>
            </a:r>
            <a:r>
              <a:rPr lang="en-US" sz="2800" dirty="0">
                <a:hlinkClick r:id="rId4"/>
              </a:rPr>
              <a:t>/</a:t>
            </a:r>
            <a:r>
              <a:rPr lang="en-US" sz="2800" dirty="0" err="1">
                <a:hlinkClick r:id="rId4"/>
              </a:rPr>
              <a:t>DirectXTex.git</a:t>
            </a:r>
            <a:endParaRPr lang="en-US" sz="2800" dirty="0"/>
          </a:p>
          <a:p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fordítani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“</a:t>
            </a:r>
            <a:r>
              <a:rPr lang="en-US" dirty="0" err="1"/>
              <a:t>telepíteni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- </a:t>
            </a:r>
            <a:r>
              <a:rPr lang="en-US" dirty="0" err="1"/>
              <a:t>fordítás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Letöltés</a:t>
            </a:r>
            <a:r>
              <a:rPr lang="en-US" dirty="0"/>
              <a:t>, </a:t>
            </a:r>
            <a:r>
              <a:rPr lang="en-US" dirty="0" err="1"/>
              <a:t>kibontás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nyisd</a:t>
            </a:r>
            <a:r>
              <a:rPr lang="en-US" dirty="0"/>
              <a:t> meg a </a:t>
            </a:r>
            <a:r>
              <a:rPr lang="en-US" dirty="0" err="1"/>
              <a:t>megfelelő</a:t>
            </a:r>
            <a:r>
              <a:rPr lang="en-US" dirty="0"/>
              <a:t> .</a:t>
            </a:r>
            <a:r>
              <a:rPr lang="en-US" dirty="0" err="1"/>
              <a:t>sln</a:t>
            </a:r>
            <a:r>
              <a:rPr lang="en-US" dirty="0"/>
              <a:t> </a:t>
            </a:r>
            <a:r>
              <a:rPr lang="en-US" dirty="0" err="1"/>
              <a:t>fájlt</a:t>
            </a:r>
            <a:endParaRPr lang="en-US" dirty="0"/>
          </a:p>
          <a:p>
            <a:r>
              <a:rPr lang="en-US" dirty="0" err="1"/>
              <a:t>Felül</a:t>
            </a:r>
            <a:r>
              <a:rPr lang="en-US" dirty="0"/>
              <a:t> </a:t>
            </a:r>
            <a:r>
              <a:rPr lang="en-US" dirty="0" err="1"/>
              <a:t>ellenőrizd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Debug, x64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fordítasz</a:t>
            </a:r>
            <a:endParaRPr lang="en-US" dirty="0"/>
          </a:p>
          <a:p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nevére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“Build” </a:t>
            </a:r>
            <a:r>
              <a:rPr lang="en-US" dirty="0" err="1"/>
              <a:t>vagy</a:t>
            </a:r>
            <a:r>
              <a:rPr lang="en-US" dirty="0"/>
              <a:t> F7 </a:t>
            </a:r>
            <a:r>
              <a:rPr lang="en-US" dirty="0" err="1"/>
              <a:t>vagy</a:t>
            </a:r>
            <a:r>
              <a:rPr lang="en-US" dirty="0"/>
              <a:t> Build </a:t>
            </a:r>
            <a:r>
              <a:rPr lang="en-US" dirty="0" err="1"/>
              <a:t>menüt</a:t>
            </a:r>
            <a:r>
              <a:rPr lang="en-US" dirty="0"/>
              <a:t> </a:t>
            </a:r>
            <a:r>
              <a:rPr lang="en-US" dirty="0" err="1"/>
              <a:t>lenyitva</a:t>
            </a:r>
            <a:r>
              <a:rPr lang="en-US" dirty="0"/>
              <a:t> Build Solution </a:t>
            </a:r>
            <a:r>
              <a:rPr lang="en-US" dirty="0" err="1"/>
              <a:t>opció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4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- </a:t>
            </a:r>
            <a:r>
              <a:rPr lang="en-US" dirty="0" err="1"/>
              <a:t>telepítés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err="1"/>
              <a:t>Tetszőleges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(</a:t>
            </a:r>
            <a:r>
              <a:rPr lang="en-US" dirty="0" err="1"/>
              <a:t>ajánlott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assimp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)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mappából</a:t>
            </a:r>
            <a:r>
              <a:rPr lang="en-US" dirty="0"/>
              <a:t> (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fordítottad</a:t>
            </a:r>
            <a:r>
              <a:rPr lang="en-US" dirty="0"/>
              <a:t>) </a:t>
            </a:r>
            <a:r>
              <a:rPr lang="en-US" dirty="0" err="1"/>
              <a:t>másold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</a:t>
            </a:r>
            <a:r>
              <a:rPr lang="en-US" dirty="0" err="1"/>
              <a:t>kövektező</a:t>
            </a:r>
            <a:r>
              <a:rPr lang="en-US" dirty="0"/>
              <a:t> </a:t>
            </a:r>
            <a:r>
              <a:rPr lang="en-US" dirty="0" err="1"/>
              <a:t>fájlokat</a:t>
            </a:r>
            <a:r>
              <a:rPr lang="en-US" dirty="0"/>
              <a:t> a lib </a:t>
            </a:r>
            <a:r>
              <a:rPr lang="en-US" dirty="0" err="1"/>
              <a:t>mappába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DirectXTex</a:t>
            </a:r>
            <a:r>
              <a:rPr lang="en-US" dirty="0"/>
              <a:t>/Bin/&lt;</a:t>
            </a:r>
            <a:r>
              <a:rPr lang="en-US" dirty="0" err="1"/>
              <a:t>fordítási</a:t>
            </a:r>
            <a:r>
              <a:rPr lang="en-US" dirty="0"/>
              <a:t> </a:t>
            </a:r>
            <a:r>
              <a:rPr lang="en-US" dirty="0" err="1"/>
              <a:t>verziód</a:t>
            </a:r>
            <a:r>
              <a:rPr lang="en-US" dirty="0"/>
              <a:t>&gt;/DirectXTex.lib</a:t>
            </a:r>
          </a:p>
          <a:p>
            <a:pPr lvl="1"/>
            <a:r>
              <a:rPr lang="en-US" dirty="0" err="1"/>
              <a:t>DirectXTex</a:t>
            </a:r>
            <a:r>
              <a:rPr lang="en-US" dirty="0"/>
              <a:t>/Bin/&lt;</a:t>
            </a:r>
            <a:r>
              <a:rPr lang="en-US" dirty="0" err="1"/>
              <a:t>fordítási</a:t>
            </a:r>
            <a:r>
              <a:rPr lang="en-US" dirty="0"/>
              <a:t> </a:t>
            </a:r>
            <a:r>
              <a:rPr lang="en-US" dirty="0" err="1"/>
              <a:t>verziód</a:t>
            </a:r>
            <a:r>
              <a:rPr lang="en-US" dirty="0"/>
              <a:t>&gt;/DirectXTex.pdb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167D3-CB7C-408F-AE92-DD50B160873A}"/>
              </a:ext>
            </a:extLst>
          </p:cNvPr>
          <p:cNvSpPr txBox="1"/>
          <p:nvPr/>
        </p:nvSpPr>
        <p:spPr>
          <a:xfrm>
            <a:off x="2209800" y="2828835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+----include</a:t>
            </a:r>
          </a:p>
          <a:p>
            <a:r>
              <a:rPr lang="en-US" dirty="0">
                <a:latin typeface="Consolas" panose="020B0609020204030204" pitchFamily="49" charset="0"/>
              </a:rPr>
              <a:t>    |        +----</a:t>
            </a:r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+----lib</a:t>
            </a:r>
          </a:p>
        </p:txBody>
      </p:sp>
    </p:spTree>
    <p:extLst>
      <p:ext uri="{BB962C8B-B14F-4D97-AF65-F5344CB8AC3E}">
        <p14:creationId xmlns:p14="http://schemas.microsoft.com/office/powerpoint/2010/main" val="110968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– </a:t>
            </a:r>
            <a:r>
              <a:rPr lang="en-US" dirty="0" err="1"/>
              <a:t>telepítés</a:t>
            </a:r>
            <a:r>
              <a:rPr lang="en-US" dirty="0"/>
              <a:t> 2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mappából</a:t>
            </a:r>
            <a:r>
              <a:rPr lang="en-US" dirty="0"/>
              <a:t> (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fordítottad</a:t>
            </a:r>
            <a:r>
              <a:rPr lang="en-US" dirty="0"/>
              <a:t>) </a:t>
            </a:r>
            <a:r>
              <a:rPr lang="en-US" dirty="0" err="1"/>
              <a:t>másold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</a:t>
            </a:r>
            <a:r>
              <a:rPr lang="en-US" dirty="0" err="1"/>
              <a:t>kövektező</a:t>
            </a:r>
            <a:r>
              <a:rPr lang="en-US" dirty="0"/>
              <a:t> </a:t>
            </a:r>
            <a:r>
              <a:rPr lang="en-US" dirty="0" err="1"/>
              <a:t>fájlokat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include/</a:t>
            </a:r>
            <a:r>
              <a:rPr lang="en-US" dirty="0" err="1"/>
              <a:t>DirectXTex</a:t>
            </a:r>
            <a:r>
              <a:rPr lang="en-US" dirty="0"/>
              <a:t> </a:t>
            </a:r>
            <a:r>
              <a:rPr lang="en-US" dirty="0" err="1"/>
              <a:t>mappába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DirectXTex</a:t>
            </a:r>
            <a:r>
              <a:rPr lang="en-US" dirty="0"/>
              <a:t>/</a:t>
            </a:r>
            <a:r>
              <a:rPr lang="en-US" dirty="0" err="1"/>
              <a:t>DirectXTex.h</a:t>
            </a:r>
            <a:endParaRPr lang="en-US" dirty="0"/>
          </a:p>
          <a:p>
            <a:pPr lvl="1"/>
            <a:r>
              <a:rPr lang="en-US" dirty="0" err="1"/>
              <a:t>DirectXTex</a:t>
            </a:r>
            <a:r>
              <a:rPr lang="en-US" dirty="0"/>
              <a:t>/</a:t>
            </a:r>
            <a:r>
              <a:rPr lang="en-US" dirty="0" err="1"/>
              <a:t>DirectXTex.inl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C1331-76AD-42C2-B34F-B56A98C193FB}"/>
              </a:ext>
            </a:extLst>
          </p:cNvPr>
          <p:cNvSpPr txBox="1"/>
          <p:nvPr/>
        </p:nvSpPr>
        <p:spPr>
          <a:xfrm>
            <a:off x="2552700" y="1594338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+----include</a:t>
            </a:r>
          </a:p>
          <a:p>
            <a:r>
              <a:rPr lang="en-US" dirty="0">
                <a:latin typeface="Consolas" panose="020B0609020204030204" pitchFamily="49" charset="0"/>
              </a:rPr>
              <a:t>    |        +----</a:t>
            </a:r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+----lib</a:t>
            </a:r>
          </a:p>
        </p:txBody>
      </p:sp>
    </p:spTree>
    <p:extLst>
      <p:ext uri="{BB962C8B-B14F-4D97-AF65-F5344CB8AC3E}">
        <p14:creationId xmlns:p14="http://schemas.microsoft.com/office/powerpoint/2010/main" val="203246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– </a:t>
            </a:r>
            <a:r>
              <a:rPr lang="en-US" dirty="0" err="1"/>
              <a:t>verifikáció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kinéznie</a:t>
            </a:r>
            <a:r>
              <a:rPr lang="en-US" dirty="0"/>
              <a:t> a </a:t>
            </a:r>
            <a:r>
              <a:rPr lang="en-US" dirty="0" err="1"/>
              <a:t>könyvtáradnak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C1331-76AD-42C2-B34F-B56A98C193FB}"/>
              </a:ext>
            </a:extLst>
          </p:cNvPr>
          <p:cNvSpPr txBox="1"/>
          <p:nvPr/>
        </p:nvSpPr>
        <p:spPr>
          <a:xfrm>
            <a:off x="1143000" y="2438400"/>
            <a:ext cx="678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+----include</a:t>
            </a:r>
          </a:p>
          <a:p>
            <a:r>
              <a:rPr lang="en-US" dirty="0">
                <a:latin typeface="Consolas" panose="020B0609020204030204" pitchFamily="49" charset="0"/>
              </a:rPr>
              <a:t>    |     +----</a:t>
            </a:r>
            <a:r>
              <a:rPr lang="en-US" dirty="0" err="1">
                <a:latin typeface="Consolas" panose="020B0609020204030204" pitchFamily="49" charset="0"/>
              </a:rPr>
              <a:t>DirectXTex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|             +----</a:t>
            </a:r>
            <a:r>
              <a:rPr lang="en-US" dirty="0" err="1">
                <a:latin typeface="Consolas" panose="020B0609020204030204" pitchFamily="49" charset="0"/>
              </a:rPr>
              <a:t>DirectXTex.h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|             +----</a:t>
            </a:r>
            <a:r>
              <a:rPr lang="en-US" dirty="0" err="1">
                <a:latin typeface="Consolas" panose="020B0609020204030204" pitchFamily="49" charset="0"/>
              </a:rPr>
              <a:t>DirectXTex.inl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+----lib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+----DirectXTex.lib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+----DirectXTex.pdb</a:t>
            </a:r>
          </a:p>
        </p:txBody>
      </p:sp>
    </p:spTree>
    <p:extLst>
      <p:ext uri="{BB962C8B-B14F-4D97-AF65-F5344CB8AC3E}">
        <p14:creationId xmlns:p14="http://schemas.microsoft.com/office/powerpoint/2010/main" val="299962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DirectXTex</a:t>
            </a:r>
            <a:r>
              <a:rPr lang="en-US" dirty="0"/>
              <a:t> + Egg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DirectXTex</a:t>
            </a:r>
            <a:r>
              <a:rPr lang="en-US" dirty="0"/>
              <a:t> </a:t>
            </a:r>
            <a:r>
              <a:rPr lang="en-US" dirty="0" err="1"/>
              <a:t>könyvtárat</a:t>
            </a:r>
            <a:r>
              <a:rPr lang="en-US" dirty="0"/>
              <a:t> is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linkelni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támogatja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féle</a:t>
            </a:r>
            <a:r>
              <a:rPr lang="en-US" dirty="0"/>
              <a:t> </a:t>
            </a:r>
            <a:r>
              <a:rPr lang="en-US" dirty="0" err="1"/>
              <a:t>importálást</a:t>
            </a:r>
            <a:endParaRPr lang="en-US" dirty="0"/>
          </a:p>
          <a:p>
            <a:r>
              <a:rPr lang="en-US" dirty="0" err="1"/>
              <a:t>Nyisd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EggLib</a:t>
            </a:r>
            <a:r>
              <a:rPr lang="en-US" dirty="0"/>
              <a:t> </a:t>
            </a:r>
            <a:r>
              <a:rPr lang="en-US" dirty="0" err="1"/>
              <a:t>konfigurációs</a:t>
            </a:r>
            <a:r>
              <a:rPr lang="en-US" dirty="0"/>
              <a:t> </a:t>
            </a:r>
            <a:r>
              <a:rPr lang="en-US" dirty="0" err="1"/>
              <a:t>lapot</a:t>
            </a:r>
            <a:r>
              <a:rPr lang="en-US" dirty="0"/>
              <a:t> a Property Manager </a:t>
            </a:r>
            <a:r>
              <a:rPr lang="en-US" dirty="0" err="1"/>
              <a:t>fülön</a:t>
            </a:r>
            <a:endParaRPr lang="en-US" dirty="0"/>
          </a:p>
          <a:p>
            <a:r>
              <a:rPr lang="en-US" dirty="0"/>
              <a:t>VC++ Directories-</a:t>
            </a:r>
            <a:r>
              <a:rPr lang="en-US" dirty="0" err="1"/>
              <a:t>nél</a:t>
            </a:r>
            <a:r>
              <a:rPr lang="en-US" dirty="0"/>
              <a:t> add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Include </a:t>
            </a:r>
            <a:r>
              <a:rPr lang="en-US" dirty="0" err="1"/>
              <a:t>és</a:t>
            </a:r>
            <a:r>
              <a:rPr lang="en-US" dirty="0"/>
              <a:t> a Library </a:t>
            </a:r>
            <a:r>
              <a:rPr lang="en-US" dirty="0" err="1"/>
              <a:t>könyvtárhoz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könyvtárakat</a:t>
            </a:r>
            <a:r>
              <a:rPr lang="en-US" dirty="0"/>
              <a:t> (include, lib)</a:t>
            </a:r>
          </a:p>
          <a:p>
            <a:r>
              <a:rPr lang="en-US" dirty="0"/>
              <a:t>Librarian </a:t>
            </a:r>
            <a:r>
              <a:rPr lang="en-US" dirty="0" err="1"/>
              <a:t>menüpont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“Additional Dependencies”-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írd</a:t>
            </a:r>
            <a:r>
              <a:rPr lang="en-US" dirty="0"/>
              <a:t> a </a:t>
            </a:r>
            <a:r>
              <a:rPr lang="en-US" dirty="0" err="1"/>
              <a:t>meglévők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 a DirectXTex.lib-et</a:t>
            </a:r>
          </a:p>
        </p:txBody>
      </p:sp>
    </p:spTree>
    <p:extLst>
      <p:ext uri="{BB962C8B-B14F-4D97-AF65-F5344CB8AC3E}">
        <p14:creationId xmlns:p14="http://schemas.microsoft.com/office/powerpoint/2010/main" val="1065829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DX_API("failed to create committed resource for texture file")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CreateCommittedResource</a:t>
            </a:r>
            <a:r>
              <a:rPr lang="en-US" sz="2000" dirty="0"/>
              <a:t>(</a:t>
            </a:r>
          </a:p>
          <a:p>
            <a:r>
              <a:rPr lang="en-US" sz="2000" dirty="0"/>
              <a:t>		&amp;CD3DX12_HEAP_PROPERTIES(D3D12_HEAP_TYPE_DEFAULT),</a:t>
            </a:r>
          </a:p>
          <a:p>
            <a:r>
              <a:rPr lang="en-US" sz="2000" dirty="0"/>
              <a:t>		D3D12_HEAP_FLAG_NONE,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rdsc</a:t>
            </a:r>
            <a:r>
              <a:rPr lang="en-US" sz="2000" dirty="0"/>
              <a:t>,</a:t>
            </a:r>
          </a:p>
          <a:p>
            <a:r>
              <a:rPr lang="en-US" sz="2000" dirty="0"/>
              <a:t>		D3D12_RESOURCE_STATE_COPY_DEST,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nullptr</a:t>
            </a:r>
            <a:r>
              <a:rPr lang="en-US" sz="2000" dirty="0"/>
              <a:t>,</a:t>
            </a:r>
          </a:p>
          <a:p>
            <a:r>
              <a:rPr lang="en-US" sz="2000" dirty="0"/>
              <a:t>		IID_PPV_ARGS(</a:t>
            </a:r>
            <a:r>
              <a:rPr lang="en-US" sz="2000" dirty="0" err="1"/>
              <a:t>resource.GetAddressOf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UINT64 </a:t>
            </a:r>
            <a:r>
              <a:rPr lang="en-US" sz="2000" dirty="0" err="1"/>
              <a:t>copyableSize</a:t>
            </a:r>
            <a:r>
              <a:rPr lang="en-US" sz="2000" dirty="0"/>
              <a:t>;</a:t>
            </a:r>
          </a:p>
          <a:p>
            <a:r>
              <a:rPr lang="en-US" sz="2000" dirty="0"/>
              <a:t>device-&gt;</a:t>
            </a:r>
            <a:r>
              <a:rPr lang="en-US" sz="2000" dirty="0" err="1"/>
              <a:t>GetCopyableFootprints</a:t>
            </a:r>
            <a:r>
              <a:rPr lang="en-US" sz="2000" dirty="0"/>
              <a:t>(&amp;</a:t>
            </a:r>
            <a:r>
              <a:rPr lang="en-US" sz="2000" dirty="0" err="1"/>
              <a:t>rdsc</a:t>
            </a:r>
            <a:r>
              <a:rPr lang="en-US" sz="2000" dirty="0"/>
              <a:t>, 0, 1, 0,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&amp;</a:t>
            </a:r>
            <a:r>
              <a:rPr lang="en-US" sz="2000" dirty="0" err="1"/>
              <a:t>copyableSize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DX_API("failed to create committed resource for texture file (upload buffer)")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CreateCommittedResource</a:t>
            </a:r>
            <a:r>
              <a:rPr lang="en-US" sz="2000" dirty="0"/>
              <a:t>(</a:t>
            </a:r>
          </a:p>
          <a:p>
            <a:r>
              <a:rPr lang="en-US" sz="2000" dirty="0"/>
              <a:t>		&amp;CD3DX12_HEAP_PROPERTIES(D3D12_HEAP_TYPE_UPLOAD),</a:t>
            </a:r>
          </a:p>
          <a:p>
            <a:r>
              <a:rPr lang="en-US" sz="2000" dirty="0"/>
              <a:t>		D3D12_HEAP_FLAG_NONE,</a:t>
            </a:r>
          </a:p>
          <a:p>
            <a:r>
              <a:rPr lang="en-US" sz="2000" dirty="0"/>
              <a:t>		&amp;CD3DX12_RESOURCE_DESC::Buffer(</a:t>
            </a:r>
            <a:r>
              <a:rPr lang="en-US" sz="2000" dirty="0" err="1"/>
              <a:t>copyableSize</a:t>
            </a:r>
            <a:r>
              <a:rPr lang="en-US" sz="2000" dirty="0"/>
              <a:t>),</a:t>
            </a:r>
          </a:p>
          <a:p>
            <a:r>
              <a:rPr lang="en-US" sz="2000" dirty="0"/>
              <a:t>		D3D12_RESOURCE_STATE_GENERIC_READ,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nullptr</a:t>
            </a:r>
            <a:r>
              <a:rPr lang="en-US" sz="2000" dirty="0"/>
              <a:t>,</a:t>
            </a:r>
          </a:p>
          <a:p>
            <a:r>
              <a:rPr lang="en-US" sz="2000" dirty="0"/>
              <a:t>		IID_PPV_ARGS(</a:t>
            </a:r>
            <a:r>
              <a:rPr lang="en-US" sz="2000" dirty="0" err="1"/>
              <a:t>uploadResource.GetAddressOf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53978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6997</TotalTime>
  <Words>1539</Words>
  <Application>Microsoft Office PowerPoint</Application>
  <PresentationFormat>On-screen Show (4:3)</PresentationFormat>
  <Paragraphs>207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Office-téma</vt:lpstr>
      <vt:lpstr>GraphGame ggl004-Textures</vt:lpstr>
      <vt:lpstr>DirectXTex</vt:lpstr>
      <vt:lpstr>DirectXTex - fordítás</vt:lpstr>
      <vt:lpstr>DirectXTex - telepítés</vt:lpstr>
      <vt:lpstr>DirectXTex – telepítés 2</vt:lpstr>
      <vt:lpstr>DirectXTex – verifikáció</vt:lpstr>
      <vt:lpstr>DirectXTex + Egg</vt:lpstr>
      <vt:lpstr>ImportTexture2D</vt:lpstr>
      <vt:lpstr>ImportTexture2D</vt:lpstr>
      <vt:lpstr>ImportTexture2D</vt:lpstr>
      <vt:lpstr>Textúra feltöltés (GPU-ra)</vt:lpstr>
      <vt:lpstr>Textúra feltöltés (GPU-ra)</vt:lpstr>
      <vt:lpstr>ggl004App - adattagok</vt:lpstr>
      <vt:lpstr>CreateResources()</vt:lpstr>
      <vt:lpstr>LoadAssets()</vt:lpstr>
      <vt:lpstr>UploadResources()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Tyekx</cp:lastModifiedBy>
  <cp:revision>770</cp:revision>
  <dcterms:created xsi:type="dcterms:W3CDTF">2011-02-09T17:24:52Z</dcterms:created>
  <dcterms:modified xsi:type="dcterms:W3CDTF">2019-08-13T14:01:46Z</dcterms:modified>
</cp:coreProperties>
</file>