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00" r:id="rId3"/>
    <p:sldId id="431" r:id="rId4"/>
    <p:sldId id="505" r:id="rId5"/>
    <p:sldId id="434" r:id="rId6"/>
    <p:sldId id="506" r:id="rId7"/>
    <p:sldId id="507" r:id="rId8"/>
    <p:sldId id="508" r:id="rId9"/>
    <p:sldId id="509" r:id="rId10"/>
    <p:sldId id="488" r:id="rId11"/>
    <p:sldId id="511" r:id="rId12"/>
    <p:sldId id="512" r:id="rId13"/>
    <p:sldId id="510" r:id="rId14"/>
    <p:sldId id="513" r:id="rId15"/>
    <p:sldId id="514" r:id="rId16"/>
    <p:sldId id="516" r:id="rId17"/>
    <p:sldId id="515" r:id="rId18"/>
    <p:sldId id="518" r:id="rId19"/>
    <p:sldId id="525" r:id="rId20"/>
    <p:sldId id="519" r:id="rId21"/>
    <p:sldId id="520" r:id="rId22"/>
    <p:sldId id="521" r:id="rId23"/>
    <p:sldId id="522" r:id="rId24"/>
    <p:sldId id="523" r:id="rId25"/>
    <p:sldId id="52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65" d="100"/>
          <a:sy n="65" d="100"/>
        </p:scale>
        <p:origin x="19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.props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lap,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hierarchikusan</a:t>
            </a:r>
            <a:r>
              <a:rPr lang="en-US" dirty="0"/>
              <a:t> </a:t>
            </a:r>
            <a:r>
              <a:rPr lang="en-US" dirty="0" err="1"/>
              <a:t>használhatnak</a:t>
            </a:r>
            <a:r>
              <a:rPr lang="en-US" dirty="0"/>
              <a:t> a </a:t>
            </a:r>
            <a:r>
              <a:rPr lang="en-US" dirty="0" err="1"/>
              <a:t>projektek</a:t>
            </a:r>
            <a:r>
              <a:rPr lang="en-US" dirty="0"/>
              <a:t>. A ggl001-HelloTriangle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Default.props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létrehozva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beállítva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legfőképpen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</a:t>
            </a:r>
            <a:r>
              <a:rPr lang="en-US" dirty="0" err="1"/>
              <a:t>állítottuk</a:t>
            </a:r>
            <a:r>
              <a:rPr lang="en-US" dirty="0"/>
              <a:t> be,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buildeljen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tegye</a:t>
            </a:r>
            <a:r>
              <a:rPr lang="en-US" dirty="0"/>
              <a:t> a </a:t>
            </a:r>
            <a:r>
              <a:rPr lang="en-US" dirty="0" err="1"/>
              <a:t>köztes</a:t>
            </a:r>
            <a:r>
              <a:rPr lang="en-US" dirty="0"/>
              <a:t> .obj </a:t>
            </a:r>
            <a:r>
              <a:rPr lang="en-US" dirty="0" err="1"/>
              <a:t>fájlokat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újrafordítani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Ezeket</a:t>
            </a:r>
            <a:r>
              <a:rPr lang="en-US" dirty="0"/>
              <a:t> a .props </a:t>
            </a:r>
            <a:r>
              <a:rPr lang="en-US" dirty="0" err="1"/>
              <a:t>fájlokat</a:t>
            </a:r>
            <a:r>
              <a:rPr lang="en-US" dirty="0"/>
              <a:t> a View / Property Manager </a:t>
            </a:r>
            <a:r>
              <a:rPr lang="en-US" dirty="0" err="1"/>
              <a:t>ablakban</a:t>
            </a:r>
            <a:r>
              <a:rPr lang="en-US" dirty="0"/>
              <a:t> </a:t>
            </a:r>
            <a:r>
              <a:rPr lang="en-US" dirty="0" err="1"/>
              <a:t>tudod</a:t>
            </a:r>
            <a:r>
              <a:rPr lang="en-US" dirty="0"/>
              <a:t> </a:t>
            </a:r>
            <a:r>
              <a:rPr lang="en-US" dirty="0" err="1"/>
              <a:t>böngészni</a:t>
            </a:r>
            <a:r>
              <a:rPr lang="en-US" dirty="0"/>
              <a:t>. Visual Studio 2019 </a:t>
            </a:r>
            <a:r>
              <a:rPr lang="en-US" dirty="0" err="1"/>
              <a:t>alatt</a:t>
            </a:r>
            <a:r>
              <a:rPr lang="en-US" dirty="0"/>
              <a:t> el van </a:t>
            </a:r>
            <a:r>
              <a:rPr lang="en-US" dirty="0" err="1"/>
              <a:t>dugva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Other Windows </a:t>
            </a:r>
            <a:r>
              <a:rPr lang="en-US" dirty="0" err="1"/>
              <a:t>alá</a:t>
            </a:r>
            <a:r>
              <a:rPr lang="en-US" dirty="0"/>
              <a:t> a view </a:t>
            </a:r>
            <a:r>
              <a:rPr lang="en-US" dirty="0" err="1"/>
              <a:t>menün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lenyitsz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verziókhoz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.props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tartozhatnának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solutionből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konfiguráció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64 bites Debug </a:t>
            </a:r>
            <a:r>
              <a:rPr lang="en-US" dirty="0" err="1"/>
              <a:t>verzió</a:t>
            </a:r>
            <a:r>
              <a:rPr lang="en-US" dirty="0"/>
              <a:t> </a:t>
            </a:r>
            <a:r>
              <a:rPr lang="en-US" dirty="0" err="1"/>
              <a:t>maradt</a:t>
            </a:r>
            <a:r>
              <a:rPr lang="en-US" dirty="0"/>
              <a:t>. Ha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mappát</a:t>
            </a:r>
            <a:r>
              <a:rPr lang="en-US" dirty="0"/>
              <a:t> </a:t>
            </a:r>
            <a:r>
              <a:rPr lang="en-US" dirty="0" err="1"/>
              <a:t>lenyitod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 a </a:t>
            </a:r>
            <a:r>
              <a:rPr lang="en-US" dirty="0" err="1"/>
              <a:t>hierarchiát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öröklik</a:t>
            </a:r>
            <a:r>
              <a:rPr lang="en-US" dirty="0"/>
              <a:t> a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. Minden </a:t>
            </a:r>
            <a:r>
              <a:rPr lang="en-US" dirty="0" err="1"/>
              <a:t>lapnak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félét</a:t>
            </a:r>
            <a:r>
              <a:rPr lang="en-US" dirty="0"/>
              <a:t> </a:t>
            </a:r>
            <a:r>
              <a:rPr lang="en-US" dirty="0" err="1"/>
              <a:t>csinálhat</a:t>
            </a:r>
            <a:r>
              <a:rPr lang="en-US" dirty="0"/>
              <a:t>, </a:t>
            </a:r>
            <a:r>
              <a:rPr lang="en-US" dirty="0" err="1"/>
              <a:t>kiegészíti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felülírja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pepecs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, de </a:t>
            </a:r>
            <a:r>
              <a:rPr lang="en-US" dirty="0" err="1"/>
              <a:t>meglehet</a:t>
            </a:r>
            <a:r>
              <a:rPr lang="en-US" dirty="0"/>
              <a:t> </a:t>
            </a:r>
            <a:r>
              <a:rPr lang="en-US" dirty="0" err="1"/>
              <a:t>oldani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problémát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buffereknek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 256-nak a </a:t>
            </a:r>
            <a:r>
              <a:rPr lang="en-US" dirty="0" err="1"/>
              <a:t>többszöröse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memóriakezelésre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eszköze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. Mi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hiányában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legrövidebbet</a:t>
            </a:r>
            <a:r>
              <a:rPr lang="en-US" dirty="0"/>
              <a:t> /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 err="1"/>
              <a:t>bbet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rovására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(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en-US" dirty="0"/>
              <a:t> </a:t>
            </a:r>
            <a:r>
              <a:rPr lang="en-US" dirty="0" err="1"/>
              <a:t>minket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projektekben</a:t>
            </a:r>
            <a:r>
              <a:rPr lang="en-US" dirty="0"/>
              <a:t>). Ha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 </a:t>
            </a:r>
            <a:r>
              <a:rPr lang="en-US" dirty="0" err="1"/>
              <a:t>ilyesmibe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UnitBox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1,1,1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élhossza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</a:t>
            </a:r>
            <a:r>
              <a:rPr lang="en-US" dirty="0"/>
              <a:t> van a </a:t>
            </a:r>
            <a:r>
              <a:rPr lang="en-US" dirty="0" err="1"/>
              <a:t>középpontja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0.5 </a:t>
            </a:r>
            <a:r>
              <a:rPr lang="en-US" dirty="0" err="1"/>
              <a:t>és</a:t>
            </a:r>
            <a:r>
              <a:rPr lang="en-US" dirty="0"/>
              <a:t> -0.5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mi </a:t>
            </a:r>
            <a:r>
              <a:rPr lang="en-US" dirty="0" err="1"/>
              <a:t>Normalizált</a:t>
            </a:r>
            <a:r>
              <a:rPr lang="en-US" dirty="0"/>
              <a:t> </a:t>
            </a:r>
            <a:r>
              <a:rPr lang="en-US" dirty="0" err="1"/>
              <a:t>Eszközkoordinátákba</a:t>
            </a:r>
            <a:r>
              <a:rPr lang="en-US" dirty="0"/>
              <a:t> </a:t>
            </a:r>
            <a:r>
              <a:rPr lang="en-US" dirty="0" err="1"/>
              <a:t>gondolkozunk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-0.5 </a:t>
            </a:r>
            <a:r>
              <a:rPr lang="en-US" dirty="0" err="1"/>
              <a:t>érték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a “</a:t>
            </a:r>
            <a:r>
              <a:rPr lang="en-US" dirty="0" err="1"/>
              <a:t>szemünk</a:t>
            </a:r>
            <a:r>
              <a:rPr lang="en-US" dirty="0"/>
              <a:t>”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transzformáljuk</a:t>
            </a:r>
            <a:r>
              <a:rPr lang="en-US" dirty="0"/>
              <a:t>. </a:t>
            </a:r>
            <a:r>
              <a:rPr lang="en-US" dirty="0" err="1"/>
              <a:t>Skálázd</a:t>
            </a:r>
            <a:r>
              <a:rPr lang="en-US" dirty="0"/>
              <a:t> le,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mozgasd</a:t>
            </a:r>
            <a:r>
              <a:rPr lang="en-US" dirty="0"/>
              <a:t> </a:t>
            </a:r>
            <a:r>
              <a:rPr lang="en-US" dirty="0" err="1"/>
              <a:t>előrébb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:</a:t>
            </a:r>
          </a:p>
          <a:p>
            <a:r>
              <a:rPr lang="en-US" b="1" dirty="0"/>
              <a:t>Float4x4::Scaling(Float3{ 0.2f, 0.2f, 0.1f }) * Float4x4::Translation(Float3{ 0.0f, 0.85f, 0.5f });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kerülnie</a:t>
            </a:r>
            <a:r>
              <a:rPr lang="en-US" dirty="0"/>
              <a:t> a GPU-ra.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a Box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mátrixszorzásokká</a:t>
            </a:r>
            <a:r>
              <a:rPr lang="en-US" dirty="0"/>
              <a:t> </a:t>
            </a:r>
            <a:r>
              <a:rPr lang="en-US" dirty="0" err="1"/>
              <a:t>alakítunk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függvényében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inicializálás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de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face-t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Ortografikus</a:t>
            </a:r>
            <a:r>
              <a:rPr lang="en-US" dirty="0"/>
              <a:t> </a:t>
            </a:r>
            <a:r>
              <a:rPr lang="en-US" dirty="0" err="1"/>
              <a:t>vetítésünk</a:t>
            </a:r>
            <a:r>
              <a:rPr lang="en-US" dirty="0"/>
              <a:t> van </a:t>
            </a:r>
            <a:r>
              <a:rPr lang="en-US" dirty="0" err="1"/>
              <a:t>alapértelmezetten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“</a:t>
            </a:r>
            <a:r>
              <a:rPr lang="en-US" dirty="0" err="1"/>
              <a:t>szem</a:t>
            </a:r>
            <a:r>
              <a:rPr lang="en-US" dirty="0"/>
              <a:t>” </a:t>
            </a:r>
            <a:r>
              <a:rPr lang="en-US" dirty="0" err="1"/>
              <a:t>pont</a:t>
            </a:r>
            <a:r>
              <a:rPr lang="en-US" dirty="0"/>
              <a:t>, </a:t>
            </a:r>
            <a:r>
              <a:rPr lang="en-US" dirty="0" err="1"/>
              <a:t>ahová</a:t>
            </a:r>
            <a:r>
              <a:rPr lang="en-US" dirty="0"/>
              <a:t> </a:t>
            </a:r>
            <a:r>
              <a:rPr lang="en-US" dirty="0" err="1"/>
              <a:t>összefutnak</a:t>
            </a:r>
            <a:r>
              <a:rPr lang="en-US" dirty="0"/>
              <a:t> a </a:t>
            </a:r>
            <a:r>
              <a:rPr lang="en-US" dirty="0" err="1"/>
              <a:t>fényutak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fényút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téglatest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megoldhatjuk</a:t>
            </a:r>
            <a:r>
              <a:rPr lang="en-US" dirty="0"/>
              <a:t>,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rászorozni</a:t>
            </a:r>
            <a:r>
              <a:rPr lang="en-US" dirty="0"/>
              <a:t> a Box </a:t>
            </a:r>
            <a:r>
              <a:rPr lang="en-US" dirty="0" err="1"/>
              <a:t>modelTransformjára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Float4x4::</a:t>
            </a:r>
            <a:r>
              <a:rPr lang="en-US" dirty="0" err="1"/>
              <a:t>Proj</a:t>
            </a:r>
            <a:r>
              <a:rPr lang="en-US" dirty="0"/>
              <a:t>(2.0f, </a:t>
            </a:r>
            <a:r>
              <a:rPr lang="en-US" dirty="0" err="1"/>
              <a:t>aspectRatio</a:t>
            </a:r>
            <a:r>
              <a:rPr lang="en-US" dirty="0"/>
              <a:t>, 0.0f, 1.0f) </a:t>
            </a:r>
            <a:r>
              <a:rPr lang="en-US" dirty="0" err="1"/>
              <a:t>mátrixot</a:t>
            </a:r>
            <a:r>
              <a:rPr lang="en-US" dirty="0"/>
              <a:t>. (Az </a:t>
            </a:r>
            <a:r>
              <a:rPr lang="en-US" dirty="0" err="1"/>
              <a:t>aspectRatio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adattag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Egg::App </a:t>
            </a:r>
            <a:r>
              <a:rPr lang="en-US" dirty="0" err="1"/>
              <a:t>osztályból</a:t>
            </a:r>
            <a:r>
              <a:rPr lang="en-US" dirty="0"/>
              <a:t>).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összefognak</a:t>
            </a:r>
            <a:r>
              <a:rPr lang="en-US" dirty="0"/>
              <a:t> </a:t>
            </a:r>
            <a:r>
              <a:rPr lang="en-US" dirty="0" err="1"/>
              <a:t>futni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vonalak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origóban</a:t>
            </a:r>
            <a:r>
              <a:rPr lang="en-US" dirty="0"/>
              <a:t>, </a:t>
            </a:r>
            <a:r>
              <a:rPr lang="en-US" dirty="0" err="1"/>
              <a:t>látszani</a:t>
            </a:r>
            <a:r>
              <a:rPr lang="en-US" dirty="0"/>
              <a:t> fog,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ggl002App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“</a:t>
            </a:r>
            <a:r>
              <a:rPr lang="en-US" dirty="0" err="1"/>
              <a:t>teljesen</a:t>
            </a:r>
            <a:r>
              <a:rPr lang="en-US" dirty="0"/>
              <a:t>”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Kitérő</a:t>
            </a:r>
            <a:r>
              <a:rPr lang="en-US" dirty="0"/>
              <a:t> (4)-es </a:t>
            </a:r>
            <a:r>
              <a:rPr lang="en-US" dirty="0" err="1"/>
              <a:t>feladathoz</a:t>
            </a:r>
            <a:r>
              <a:rPr lang="en-US" dirty="0"/>
              <a:t>:</a:t>
            </a:r>
          </a:p>
          <a:p>
            <a:r>
              <a:rPr lang="en-US" dirty="0" err="1"/>
              <a:t>Nézd</a:t>
            </a:r>
            <a:r>
              <a:rPr lang="en-US" dirty="0"/>
              <a:t> meg mi </a:t>
            </a:r>
            <a:r>
              <a:rPr lang="en-US" dirty="0" err="1"/>
              <a:t>történik</a:t>
            </a:r>
            <a:r>
              <a:rPr lang="en-US" dirty="0"/>
              <a:t>, ha </a:t>
            </a:r>
            <a:r>
              <a:rPr lang="en-US" dirty="0" err="1"/>
              <a:t>mondjuk</a:t>
            </a:r>
            <a:r>
              <a:rPr lang="en-US" dirty="0"/>
              <a:t> 2-3 </a:t>
            </a:r>
            <a:r>
              <a:rPr lang="en-US" dirty="0" err="1"/>
              <a:t>másodpercig</a:t>
            </a:r>
            <a:r>
              <a:rPr lang="en-US" dirty="0"/>
              <a:t> </a:t>
            </a:r>
            <a:r>
              <a:rPr lang="en-US" dirty="0" err="1"/>
              <a:t>mozgatod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a </a:t>
            </a:r>
            <a:r>
              <a:rPr lang="en-US" dirty="0" err="1"/>
              <a:t>fejlécénél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méretezed</a:t>
            </a:r>
            <a:r>
              <a:rPr lang="en-US" dirty="0"/>
              <a:t>, </a:t>
            </a:r>
            <a:r>
              <a:rPr lang="en-US" dirty="0" err="1"/>
              <a:t>anélkül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elengednéd</a:t>
            </a:r>
            <a:r>
              <a:rPr lang="en-US" dirty="0"/>
              <a:t> 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egérgombot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WM_MOVE (</a:t>
            </a:r>
            <a:r>
              <a:rPr lang="en-US" dirty="0" err="1"/>
              <a:t>vagy</a:t>
            </a:r>
            <a:r>
              <a:rPr lang="en-US" dirty="0"/>
              <a:t> WM_SIZING, WM_SIZE) </a:t>
            </a:r>
            <a:r>
              <a:rPr lang="en-US" dirty="0" err="1"/>
              <a:t>üzeneteket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frame </a:t>
            </a:r>
            <a:r>
              <a:rPr lang="en-US" dirty="0" err="1"/>
              <a:t>kirajzolásra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telik</a:t>
            </a:r>
            <a:r>
              <a:rPr lang="en-US" dirty="0"/>
              <a:t>,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DT </a:t>
            </a:r>
            <a:r>
              <a:rPr lang="en-US" dirty="0" err="1"/>
              <a:t>értékünk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nagyot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javítanod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kezelésünk</a:t>
            </a:r>
            <a:r>
              <a:rPr lang="en-US" dirty="0"/>
              <a:t> </a:t>
            </a:r>
            <a:r>
              <a:rPr lang="en-US" dirty="0" err="1"/>
              <a:t>hibája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fog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a </a:t>
            </a:r>
            <a:r>
              <a:rPr lang="en-US" dirty="0" err="1"/>
              <a:t>játékobjektumokba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viselkedését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halála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hozzátartozik</a:t>
            </a:r>
            <a:r>
              <a:rPr lang="en-US" dirty="0"/>
              <a:t>-e a </a:t>
            </a:r>
            <a:r>
              <a:rPr lang="en-US" dirty="0" err="1"/>
              <a:t>viselkedéshez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Visual Studio 2017 Known issue: </a:t>
            </a:r>
            <a:r>
              <a:rPr lang="en-US" b="0" dirty="0" err="1"/>
              <a:t>amikor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szeretnél</a:t>
            </a:r>
            <a:r>
              <a:rPr lang="en-US" b="0" dirty="0"/>
              <a:t> </a:t>
            </a:r>
            <a:r>
              <a:rPr lang="en-US" b="0" dirty="0" err="1"/>
              <a:t>hozni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a VS </a:t>
            </a:r>
            <a:r>
              <a:rPr lang="en-US" b="0" dirty="0" err="1"/>
              <a:t>fel</a:t>
            </a:r>
            <a:r>
              <a:rPr lang="en-US" b="0" dirty="0"/>
              <a:t> </a:t>
            </a:r>
            <a:r>
              <a:rPr lang="en-US" b="0" dirty="0" err="1"/>
              <a:t>fogja</a:t>
            </a:r>
            <a:r>
              <a:rPr lang="en-US" b="0" dirty="0"/>
              <a:t> </a:t>
            </a:r>
            <a:r>
              <a:rPr lang="en-US" b="0" dirty="0" err="1"/>
              <a:t>dobni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HLSL-ben </a:t>
            </a:r>
            <a:r>
              <a:rPr lang="en-US" b="0" dirty="0" err="1"/>
              <a:t>csinálhatsz</a:t>
            </a:r>
            <a:r>
              <a:rPr lang="en-US" b="0" dirty="0"/>
              <a:t> 3 </a:t>
            </a:r>
            <a:r>
              <a:rPr lang="en-US" b="0" dirty="0" err="1"/>
              <a:t>fajta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de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lesz</a:t>
            </a:r>
            <a:r>
              <a:rPr lang="en-US" b="0" dirty="0"/>
              <a:t> </a:t>
            </a:r>
            <a:r>
              <a:rPr lang="en-US" b="0" dirty="0" err="1"/>
              <a:t>ott</a:t>
            </a:r>
            <a:r>
              <a:rPr lang="en-US" b="0" dirty="0"/>
              <a:t> se a vertex se a pixel shader.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hozz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például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geometry shader-t,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újonnan</a:t>
            </a:r>
            <a:r>
              <a:rPr lang="en-US" b="0" dirty="0"/>
              <a:t> </a:t>
            </a:r>
            <a:r>
              <a:rPr lang="en-US" b="0" dirty="0" err="1"/>
              <a:t>létrehozott</a:t>
            </a:r>
            <a:r>
              <a:rPr lang="en-US" b="0" dirty="0"/>
              <a:t> </a:t>
            </a:r>
            <a:r>
              <a:rPr lang="en-US" b="0" dirty="0" err="1"/>
              <a:t>fájlra</a:t>
            </a:r>
            <a:r>
              <a:rPr lang="en-US" b="0" dirty="0"/>
              <a:t> </a:t>
            </a:r>
            <a:r>
              <a:rPr lang="en-US" b="0" dirty="0" err="1"/>
              <a:t>jobbkatt</a:t>
            </a:r>
            <a:r>
              <a:rPr lang="en-US" b="0" dirty="0"/>
              <a:t>, properties </a:t>
            </a:r>
            <a:r>
              <a:rPr lang="en-US" b="0" dirty="0" err="1"/>
              <a:t>és</a:t>
            </a:r>
            <a:r>
              <a:rPr lang="en-US" b="0" dirty="0"/>
              <a:t> a HLSL Compiler / General </a:t>
            </a:r>
            <a:r>
              <a:rPr lang="en-US" b="0" dirty="0" err="1"/>
              <a:t>menüpont</a:t>
            </a:r>
            <a:r>
              <a:rPr lang="en-US" b="0" dirty="0"/>
              <a:t> </a:t>
            </a:r>
            <a:r>
              <a:rPr lang="en-US" b="0" dirty="0" err="1"/>
              <a:t>alatt</a:t>
            </a:r>
            <a:r>
              <a:rPr lang="en-US" b="0" dirty="0"/>
              <a:t> a Shader Type </a:t>
            </a:r>
            <a:r>
              <a:rPr lang="en-US" b="0" dirty="0" err="1"/>
              <a:t>értéket</a:t>
            </a:r>
            <a:r>
              <a:rPr lang="en-US" b="0" dirty="0"/>
              <a:t> </a:t>
            </a:r>
            <a:r>
              <a:rPr lang="en-US" b="0" dirty="0" err="1"/>
              <a:t>állítsd</a:t>
            </a:r>
            <a:r>
              <a:rPr lang="en-US" b="0" dirty="0"/>
              <a:t> </a:t>
            </a:r>
            <a:r>
              <a:rPr lang="en-US" b="0" dirty="0" err="1"/>
              <a:t>át</a:t>
            </a:r>
            <a:r>
              <a:rPr lang="en-US" b="0" dirty="0"/>
              <a:t> </a:t>
            </a:r>
            <a:r>
              <a:rPr lang="en-US" b="0" dirty="0" err="1"/>
              <a:t>kedvedre</a:t>
            </a:r>
            <a:r>
              <a:rPr lang="en-US" b="0" dirty="0"/>
              <a:t> Vertex Shader </a:t>
            </a:r>
            <a:r>
              <a:rPr lang="en-US" b="0" dirty="0" err="1"/>
              <a:t>vagy</a:t>
            </a:r>
            <a:r>
              <a:rPr lang="en-US" b="0" dirty="0"/>
              <a:t> Pixel Shader </a:t>
            </a:r>
            <a:r>
              <a:rPr lang="en-US" b="0" dirty="0" err="1"/>
              <a:t>értékre</a:t>
            </a:r>
            <a:r>
              <a:rPr lang="en-US" b="0" dirty="0"/>
              <a:t>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már</a:t>
            </a:r>
            <a:r>
              <a:rPr lang="en-US" b="0" dirty="0"/>
              <a:t> </a:t>
            </a:r>
            <a:r>
              <a:rPr lang="en-US" b="0" dirty="0" err="1"/>
              <a:t>helyes</a:t>
            </a:r>
            <a:r>
              <a:rPr lang="en-US" b="0" dirty="0"/>
              <a:t> </a:t>
            </a:r>
            <a:r>
              <a:rPr lang="en-US" b="0" dirty="0" err="1"/>
              <a:t>verziót</a:t>
            </a:r>
            <a:r>
              <a:rPr lang="en-US" b="0" dirty="0"/>
              <a:t> fog </a:t>
            </a:r>
            <a:r>
              <a:rPr lang="en-US" b="0" dirty="0" err="1"/>
              <a:t>fordítani</a:t>
            </a:r>
            <a:r>
              <a:rPr lang="en-US" b="0" dirty="0"/>
              <a:t> </a:t>
            </a:r>
            <a:r>
              <a:rPr lang="en-US" b="0" dirty="0" err="1"/>
              <a:t>belőle</a:t>
            </a:r>
            <a:r>
              <a:rPr lang="en-US" b="0" dirty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gg002-Libraries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layout </a:t>
            </a:r>
            <a:r>
              <a:rPr lang="en-US" dirty="0" err="1"/>
              <a:t>egyezésre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CPU </a:t>
            </a:r>
            <a:r>
              <a:rPr lang="en-US" dirty="0" err="1"/>
              <a:t>oldalon</a:t>
            </a:r>
            <a:r>
              <a:rPr lang="en-US" dirty="0"/>
              <a:t>. A GPU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validálja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feltöltesz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beprogramozni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a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l002-Libraries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dekompozíció</a:t>
            </a:r>
            <a:r>
              <a:rPr lang="en-US" dirty="0"/>
              <a:t>,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ggl002App.h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ggl002App </a:t>
            </a:r>
            <a:r>
              <a:rPr lang="en-US" dirty="0" err="1"/>
              <a:t>osztályban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most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9D92-8344-4F9F-B89E-64010EF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417638"/>
            <a:ext cx="7535532" cy="48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ggl002-Libraries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  <a:p>
            <a:r>
              <a:rPr lang="en-US" dirty="0"/>
              <a:t>Az Egg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.lib-re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linkeljük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/>
              <a:t>a ggl002-Libaries</a:t>
            </a:r>
            <a:r>
              <a:rPr lang="en-US" dirty="0"/>
              <a:t>.exe </a:t>
            </a:r>
            <a:r>
              <a:rPr lang="en-US" dirty="0" err="1"/>
              <a:t>állományhoz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r>
              <a:rPr lang="en-US" dirty="0"/>
              <a:t> (note)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 ggl002App-hoz adj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std::vector&lt;Box::P&gt;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dobozt</a:t>
            </a:r>
            <a:r>
              <a:rPr lang="en-US" dirty="0"/>
              <a:t>. Told el </a:t>
            </a:r>
            <a:r>
              <a:rPr lang="en-US" dirty="0" err="1"/>
              <a:t>őket</a:t>
            </a:r>
            <a:r>
              <a:rPr lang="en-US" dirty="0"/>
              <a:t> X </a:t>
            </a:r>
            <a:r>
              <a:rPr lang="en-US" dirty="0" err="1"/>
              <a:t>irányba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pozíció</a:t>
            </a:r>
            <a:r>
              <a:rPr lang="en-US" dirty="0"/>
              <a:t> Y </a:t>
            </a:r>
            <a:r>
              <a:rPr lang="en-US" dirty="0" err="1"/>
              <a:t>komponense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konstruktorban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/>
              <a:t>GraphGame </a:t>
            </a:r>
            <a:r>
              <a:rPr lang="en-US" dirty="0"/>
              <a:t>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ggl002-Libraries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solution </a:t>
            </a:r>
            <a:r>
              <a:rPr lang="en-US" dirty="0" err="1"/>
              <a:t>könyvtárban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EggApp.props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beállítást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könyvtárat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ggl002-Libraries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ggl002-Libraries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ggl002-Libraries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ggl002App.h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6592</TotalTime>
  <Words>3454</Words>
  <Application>Microsoft Office PowerPoint</Application>
  <PresentationFormat>On-screen Show (4:3)</PresentationFormat>
  <Paragraphs>309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Office-téma</vt:lpstr>
      <vt:lpstr>GraphGame ggl002-Libraries</vt:lpstr>
      <vt:lpstr>Dekompozíció</vt:lpstr>
      <vt:lpstr>Solution</vt:lpstr>
      <vt:lpstr>Solution 2</vt:lpstr>
      <vt:lpstr>Újítások, Egg projekt</vt:lpstr>
      <vt:lpstr>Újítások, Egg projekt - 2</vt:lpstr>
      <vt:lpstr>Újítások, Egg projekt - 3</vt:lpstr>
      <vt:lpstr>ggl002-Libraries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ggl002App.h – LoadAssets</vt:lpstr>
      <vt:lpstr>Feladatok</vt:lpstr>
      <vt:lpstr>Itt tartunk most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588</cp:revision>
  <dcterms:created xsi:type="dcterms:W3CDTF">2011-02-09T17:24:52Z</dcterms:created>
  <dcterms:modified xsi:type="dcterms:W3CDTF">2019-08-13T14:05:37Z</dcterms:modified>
</cp:coreProperties>
</file>