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71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72" d="100"/>
          <a:sy n="72" d="100"/>
        </p:scale>
        <p:origin x="176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l01</a:t>
            </a:r>
            <a:r>
              <a:rPr lang="en-US" dirty="0" smtClean="0"/>
              <a:t>4</a:t>
            </a:r>
            <a:r>
              <a:rPr lang="en-US" dirty="0" smtClean="0"/>
              <a:t>-Control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Vez</a:t>
            </a:r>
            <a:r>
              <a:rPr lang="hu-HU" dirty="0" smtClean="0"/>
              <a:t>érlés Luából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ControlApp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Egg::Physics::</a:t>
            </a:r>
            <a:r>
              <a:rPr lang="en-US" dirty="0" err="1" smtClean="0"/>
              <a:t>PhysicsApp</a:t>
            </a:r>
            <a:r>
              <a:rPr lang="hu-HU" dirty="0" smtClean="0"/>
              <a:t>-ból származik</a:t>
            </a:r>
          </a:p>
          <a:p>
            <a:endParaRPr lang="hu-HU" dirty="0"/>
          </a:p>
          <a:p>
            <a:r>
              <a:rPr lang="hu-HU" dirty="0" smtClean="0"/>
              <a:t>LoadAssests, Update lesz felülcsapva</a:t>
            </a:r>
          </a:p>
          <a:p>
            <a:endParaRPr lang="hu-HU" dirty="0"/>
          </a:p>
          <a:p>
            <a:r>
              <a:rPr lang="hu-HU" dirty="0" smtClean="0"/>
              <a:t>egy metódus controlled entity létrehozására</a:t>
            </a:r>
          </a:p>
          <a:p>
            <a:pPr lvl="1"/>
            <a:r>
              <a:rPr lang="hu-HU" dirty="0" smtClean="0"/>
              <a:t>adunk neki egy lua objectet ami vezérli</a:t>
            </a:r>
          </a:p>
          <a:p>
            <a:r>
              <a:rPr lang="hu-HU" dirty="0" smtClean="0"/>
              <a:t>egy metódus erők és forgatónyomatékok hozzáadására</a:t>
            </a:r>
          </a:p>
          <a:p>
            <a:pPr lvl="1"/>
            <a:r>
              <a:rPr lang="hu-HU" dirty="0" smtClean="0"/>
              <a:t>scriptből fogjuk hívni menet közben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ControlApp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bool keyPressed[0xff];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ProcessMessage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(HWND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hWnd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UINT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uMsg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WPARAM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wParam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LPARAM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lParam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override{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super::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ProcessMessage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hWnd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uMsg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wParam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lParam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if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uMsg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WM_KEYDOWN)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keyPressed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wParam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 = true;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else if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uMsg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WM_KEYUP)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keyPressed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wParam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 = false;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else if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uMsg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WM_KILLFOCUS)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for (unsigned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&lt; 0xff;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keyPressed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 = false;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scene.lua</a:t>
            </a:r>
            <a:r>
              <a:rPr lang="en-US" dirty="0" smtClean="0"/>
              <a:t>-ban </a:t>
            </a:r>
            <a:r>
              <a:rPr lang="en-US" dirty="0" err="1" smtClean="0"/>
              <a:t>majd</a:t>
            </a:r>
            <a:r>
              <a:rPr lang="en-US" dirty="0" smtClean="0"/>
              <a:t> </a:t>
            </a:r>
            <a:r>
              <a:rPr lang="en-US" dirty="0" err="1" smtClean="0"/>
              <a:t>lesz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keysPressed={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U=false,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J=false,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H=false,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K=false,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VK_SPACE=false,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VK_NUMPAD0=false,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VK_NUMPAD1=false,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VK_NUMPAD2=false,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VK_NUMPAD3=false,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VK_NUMPAD4=false,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VK_NUMPAD5=false,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VK_NUMPAD6=false,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VK_NUMPAD7=false,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VK_NUMPAD8=false,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VK_NUMPAD9=false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ControlApp</a:t>
            </a:r>
            <a:r>
              <a:rPr lang="en-US" dirty="0" smtClean="0"/>
              <a:t>::Update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luabind;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try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object keysPressed = globals(luaState)["keysPressed"];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if (type(keysPressed) == LUA_TTABLE)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int iKey = 0;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for (iterator i(keysPressed), end; i != end; ++i, ++iKey)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{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	std::string kks = luabind::object_cast&lt;std::string&gt;(i.key());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	int keycode = kks.at(0);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	if (kks == "VK_SPACE")   keycode = VK_SPACE;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	if (kks == "VK_NUMPAD0") keycode = VK_NUMPAD0;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	if (kks == "VK_NUMPAD1") keycode = VK_NUMPAD1;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	if (kks == "VK_NUMPAD2") keycode = VK_NUMPAD2;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	if (kks == "VK_NUMPAD3") keycode = VK_NUMPAD3;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	if (kks == "VK_NUMPAD4") keycode = VK_NUMPAD4;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	if (kks == "VK_NUMPAD5") keycode = VK_NUMPAD5;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	if (kks == "VK_NUMPAD6") keycode = VK_NUMPAD6;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	if (kks == "VK_NUMPAD7") keycode = VK_NUMPAD7;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	if (kks == "VK_NUMPAD8") keycode = VK_NUMPAD8;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	if (kks == "VK_NUMPAD9") keycode = VK_NUMPAD9;</a:t>
            </a:r>
          </a:p>
          <a:p>
            <a:endParaRPr lang="hu-HU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	*i = keyPressed[keycode] ? true : false;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	}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catch (luabind::error exception) {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std::string errs = lua_tostring(luaState, -1);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MessageBoxA(NULL, errs.c_str(), "Script error!", MB_OK);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	exit(-1);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catch (std::exception exception) { ExitWithErrorMessage(exception); }</a:t>
            </a:r>
          </a:p>
          <a:p>
            <a:endParaRPr lang="hu-HU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hu-HU" sz="1000" dirty="0">
                <a:solidFill>
                  <a:schemeClr val="tx1"/>
                </a:solidFill>
                <a:latin typeface="Consolas" panose="020B0609020204030204" pitchFamily="49" charset="0"/>
              </a:rPr>
              <a:t>	__super::Update(dt, T</a:t>
            </a:r>
            <a:r>
              <a:rPr lang="hu-HU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LoadAssets</a:t>
            </a:r>
            <a:r>
              <a:rPr lang="en-US" dirty="0" smtClean="0"/>
              <a:t>-ben ne </a:t>
            </a:r>
            <a:r>
              <a:rPr lang="en-US" dirty="0" err="1" smtClean="0"/>
              <a:t>hagyjuk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// script</a:t>
            </a:r>
            <a:r>
              <a:rPr lang="hu-HU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ől hívható metódusok regisztációja</a:t>
            </a:r>
            <a:endParaRPr lang="en-US" sz="32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3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call_function</a:t>
            </a:r>
            <a:r>
              <a:rPr lang="en-US" sz="3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Egg</a:t>
            </a:r>
            <a:r>
              <a:rPr lang="en-US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::Control::</a:t>
            </a:r>
            <a:r>
              <a:rPr lang="en-US" sz="3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ControlApp</a:t>
            </a:r>
            <a:r>
              <a:rPr lang="en-US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&gt;(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luaState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, "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setEgg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", this);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ControlApp</a:t>
            </a:r>
            <a:r>
              <a:rPr lang="en-US" dirty="0" smtClean="0"/>
              <a:t>::</a:t>
            </a:r>
            <a:r>
              <a:rPr lang="en-US" dirty="0" err="1" smtClean="0"/>
              <a:t>CreateControlledEntity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ugyanaz</a:t>
            </a:r>
            <a:r>
              <a:rPr lang="en-US" dirty="0" smtClean="0"/>
              <a:t>, mint a </a:t>
            </a:r>
            <a:r>
              <a:rPr lang="en-US" dirty="0" err="1" smtClean="0"/>
              <a:t>CreatePhysicsEntity</a:t>
            </a:r>
            <a:endParaRPr lang="en-US" dirty="0" smtClean="0"/>
          </a:p>
          <a:p>
            <a:r>
              <a:rPr lang="en-US" dirty="0" err="1" smtClean="0"/>
              <a:t>plusz</a:t>
            </a:r>
            <a:endParaRPr lang="en-US" dirty="0" smtClean="0"/>
          </a:p>
          <a:p>
            <a:pPr marL="400050" lvl="1" indent="0">
              <a:buNone/>
            </a:pPr>
            <a:r>
              <a:rPr lang="en-US" sz="2400" dirty="0"/>
              <a:t>auto </a:t>
            </a:r>
            <a:r>
              <a:rPr lang="en-US" sz="2400" dirty="0" err="1"/>
              <a:t>controlStateObj</a:t>
            </a:r>
            <a:r>
              <a:rPr lang="en-US" sz="2400" dirty="0"/>
              <a:t> = </a:t>
            </a:r>
            <a:r>
              <a:rPr lang="en-US" sz="2400" dirty="0" err="1"/>
              <a:t>attributeTable.getLuaBindObject</a:t>
            </a:r>
            <a:r>
              <a:rPr lang="en-US" sz="2400" dirty="0"/>
              <a:t>("</a:t>
            </a:r>
            <a:r>
              <a:rPr lang="en-US" sz="2400" dirty="0" err="1"/>
              <a:t>controlState</a:t>
            </a:r>
            <a:r>
              <a:rPr lang="en-US" sz="2400" dirty="0"/>
              <a:t>");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dirty="0"/>
              <a:t>auto </a:t>
            </a:r>
            <a:r>
              <a:rPr lang="en-US" sz="2400" dirty="0" err="1"/>
              <a:t>controlState</a:t>
            </a:r>
            <a:r>
              <a:rPr lang="en-US" sz="2400" dirty="0"/>
              <a:t> = Egg::Control::</a:t>
            </a:r>
            <a:r>
              <a:rPr lang="en-US" sz="2400" dirty="0" err="1"/>
              <a:t>LuaControlState</a:t>
            </a:r>
            <a:r>
              <a:rPr lang="en-US" sz="2400" dirty="0"/>
              <a:t>::Create(</a:t>
            </a:r>
            <a:r>
              <a:rPr lang="en-US" sz="2400" dirty="0" err="1"/>
              <a:t>physicsEntity</a:t>
            </a:r>
            <a:r>
              <a:rPr lang="en-US" sz="2400" dirty="0"/>
              <a:t>, </a:t>
            </a:r>
            <a:r>
              <a:rPr lang="en-US" sz="2400" dirty="0" err="1"/>
              <a:t>controlStateObj</a:t>
            </a:r>
            <a:r>
              <a:rPr lang="en-US" sz="2400" dirty="0"/>
              <a:t>);</a:t>
            </a:r>
          </a:p>
          <a:p>
            <a:pPr marL="400050" lvl="1" indent="0">
              <a:buNone/>
            </a:pPr>
            <a:r>
              <a:rPr lang="en-US" sz="2400" dirty="0" err="1"/>
              <a:t>physicsEntity</a:t>
            </a:r>
            <a:r>
              <a:rPr lang="en-US" sz="2400" dirty="0"/>
              <a:t>-&gt;</a:t>
            </a:r>
            <a:r>
              <a:rPr lang="en-US" sz="2400" dirty="0" err="1"/>
              <a:t>SetControlState</a:t>
            </a:r>
            <a:r>
              <a:rPr lang="en-US" sz="2400" dirty="0"/>
              <a:t>(</a:t>
            </a:r>
            <a:r>
              <a:rPr lang="en-US" sz="2400" dirty="0" err="1"/>
              <a:t>controlState</a:t>
            </a:r>
            <a:r>
              <a:rPr lang="en-US" sz="2400" dirty="0"/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57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scene.lua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playerControlState = {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script 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= function(entity, state)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if 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keysPressed.VK_NUMPAD5 == true </a:t>
            </a:r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then</a:t>
            </a: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O:addForceAndTorque(entity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, { force={x= 100000} } ) </a:t>
            </a:r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end</a:t>
            </a:r>
            <a:endParaRPr lang="hu-H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Erő hozzáadása modeltérben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auto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rigid = entity-&gt;</a:t>
            </a:r>
            <a:r>
              <a:rPr lang="en-US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GetRigidBody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rigid-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AddForce</a:t>
            </a:r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((</a:t>
            </a:r>
            <a:endParaRPr lang="hu-HU" sz="32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hu-HU" sz="3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attributeTable.getFloat4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("force") * </a:t>
            </a:r>
            <a:r>
              <a:rPr lang="hu-HU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hu-HU" sz="3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rigid-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GetRotationMatrix</a:t>
            </a:r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endParaRPr lang="hu-HU" sz="32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hu-HU" sz="3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).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xyz);</a:t>
            </a:r>
          </a:p>
          <a:p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rigid-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AddTorque</a:t>
            </a:r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((</a:t>
            </a:r>
            <a:endParaRPr lang="hu-HU" sz="32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hu-HU" sz="3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hu-HU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attributeTable.getFloat4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("torque") </a:t>
            </a:r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endParaRPr lang="hu-HU" sz="32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hu-HU" sz="3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rigid-&gt;</a:t>
            </a:r>
            <a:r>
              <a:rPr lang="en-US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GetRotationMatrix</a:t>
            </a:r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endParaRPr lang="hu-HU" sz="3200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hu-HU" sz="320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hu-HU" sz="320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3200" smtClean="0">
                <a:solidFill>
                  <a:srgbClr val="7030A0"/>
                </a:solidFill>
                <a:latin typeface="Consolas" panose="020B0609020204030204" pitchFamily="49" charset="0"/>
              </a:rPr>
              <a:t>).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xyz);</a:t>
            </a:r>
          </a:p>
        </p:txBody>
      </p:sp>
    </p:spTree>
    <p:extLst>
      <p:ext uri="{BB962C8B-B14F-4D97-AF65-F5344CB8AC3E}">
        <p14:creationId xmlns:p14="http://schemas.microsoft.com/office/powerpoint/2010/main" val="41133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Egg</a:t>
            </a:r>
            <a:r>
              <a:rPr lang="en-US" dirty="0" smtClean="0"/>
              <a:t>::Scene::Entity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virtual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Update(float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dt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float t,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PerObjectData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&amp; data)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bool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killed = false;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  if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controlState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    killed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=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controlState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-&gt;control(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rigidBody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&gt;Update(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dt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t);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data.modelTransform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rigidBody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GetModelMatrix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data.modelTransformInverse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rigidBody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GetModelMatrixInverse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killed;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en-US" sz="24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Egg</a:t>
            </a:r>
            <a:r>
              <a:rPr lang="en-US" dirty="0" smtClean="0"/>
              <a:t>::Scene::</a:t>
            </a:r>
            <a:r>
              <a:rPr lang="en-US" dirty="0" err="1" smtClean="0"/>
              <a:t>ControlState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namespace Egg { namespace Scene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GG_DECL(Entity)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GG_CLASS(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protected: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EntityP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entity;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EntityP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entity) 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: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entity(entity) {}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public: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	virtual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control(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float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 = 0;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GG_ENDCLASS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}}</a:t>
            </a:r>
            <a:endParaRPr lang="en-US" sz="24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Egg</a:t>
            </a:r>
            <a:r>
              <a:rPr lang="en-US" dirty="0" smtClean="0"/>
              <a:t>::Scene::</a:t>
            </a:r>
            <a:r>
              <a:rPr lang="en-US" dirty="0" err="1" smtClean="0"/>
              <a:t>RigidBody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virtual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void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AddForce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(Egg::Math::Float3 force) {}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virtual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void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AddTorque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(Egg::Math::Float3 torque) {}</a:t>
            </a:r>
          </a:p>
        </p:txBody>
      </p:sp>
    </p:spTree>
    <p:extLst>
      <p:ext uri="{BB962C8B-B14F-4D97-AF65-F5344CB8AC3E}">
        <p14:creationId xmlns:p14="http://schemas.microsoft.com/office/powerpoint/2010/main" val="27807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Egg</a:t>
            </a:r>
            <a:r>
              <a:rPr lang="en-US" dirty="0" smtClean="0"/>
              <a:t>::Physics::</a:t>
            </a:r>
            <a:r>
              <a:rPr lang="en-US" dirty="0" err="1" smtClean="0"/>
              <a:t>PhysicsRigidBody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void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PhysicsRigidBody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AddForce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(Egg::Math::Float3 force) {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	actor-&gt;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addForce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(~force);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void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PhysicsRigidBody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AddTorque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(Egg::Math::Float3 torque) {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	actor-&gt;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addTorque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(~torque);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filter </a:t>
            </a:r>
            <a:r>
              <a:rPr lang="hu-HU" dirty="0" smtClean="0"/>
              <a:t>és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írjuk meg a ControlApp osztályt</a:t>
            </a:r>
          </a:p>
          <a:p>
            <a:r>
              <a:rPr lang="hu-HU" dirty="0" smtClean="0"/>
              <a:t>írjuk meg a LuaControlState osztályt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LuaControlState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#pragma once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#include "../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Common.h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#include "Egg/Scene/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ControlState.h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extern "C"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#include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lua.h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#include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lualib.h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#include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luabind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/luabind.hpp"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#include 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luabind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/adopt_policy.hpp"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LuaControlState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namespace Egg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hu-HU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namespace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Control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hu-HU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GG_SUBCLASS(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LuaControlState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hu-HU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hu-HU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Egg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::Scene::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protected:</a:t>
            </a:r>
          </a:p>
          <a:p>
            <a:r>
              <a:rPr lang="hu-HU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luabind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::object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LuaControlState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(Egg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::Scene::Entity::P entity,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luabind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::object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		Egg::Scene::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(entity),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 {}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LuaControlState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bool control(float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dt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if 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luabind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::type(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== LUA_TTABLE)</a:t>
            </a:r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if 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luabind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::type(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["script"]) == LUA_TFUNCTION)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["script"](entity,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if 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luabind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::type(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["killed"]) != LUA_TNIL)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return false;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return true;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hu-HU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hu-H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GG_ENDCLASS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8569</TotalTime>
  <Words>464</Words>
  <Application>Microsoft Office PowerPoint</Application>
  <PresentationFormat>On-screen Show (4:3)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Office-téma</vt:lpstr>
      <vt:lpstr>GraphGame ggl014-Control</vt:lpstr>
      <vt:lpstr>Egg::Scene::Entity</vt:lpstr>
      <vt:lpstr>Egg::Scene::ControlState</vt:lpstr>
      <vt:lpstr>Egg::Scene::RigidBody</vt:lpstr>
      <vt:lpstr>Egg::Physics::PhysicsRigidBody</vt:lpstr>
      <vt:lpstr>Control filter és folder</vt:lpstr>
      <vt:lpstr>LuaControlState</vt:lpstr>
      <vt:lpstr>LuaControlState</vt:lpstr>
      <vt:lpstr>LuaControlState</vt:lpstr>
      <vt:lpstr>ControlApp</vt:lpstr>
      <vt:lpstr>ControlApp</vt:lpstr>
      <vt:lpstr>scene.lua-ban majd lesz</vt:lpstr>
      <vt:lpstr>ControlApp::Update</vt:lpstr>
      <vt:lpstr>LoadAssets-ben ne hagyjuk ki</vt:lpstr>
      <vt:lpstr>ControlApp::CreateControlledEntity</vt:lpstr>
      <vt:lpstr>scene.lua</vt:lpstr>
      <vt:lpstr>Erő hozzáadása modeltérben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871</cp:revision>
  <dcterms:created xsi:type="dcterms:W3CDTF">2011-02-09T17:24:52Z</dcterms:created>
  <dcterms:modified xsi:type="dcterms:W3CDTF">2019-12-06T11:55:22Z</dcterms:modified>
</cp:coreProperties>
</file>