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12/11/2019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l015-FixedCam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Entit</a:t>
            </a:r>
            <a:r>
              <a:rPr lang="hu-HU" dirty="0" smtClean="0"/>
              <a:t>áshoz rögzített kamera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ScriptedApp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Egg::Cam::Fixed::P Script::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ScriptedApp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CreateFixedCam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::object nil,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luabind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::object attributes)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LuaTable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(attributes,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FixedCam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using namespace Egg::Math;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Egg::Cam::Fixed::P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fixedCam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Egg::Cam::Fixed::Create(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attributeTable.get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&lt;Egg::Scene::Entity&gt;("owner"),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attributeTable.getFloat3("position", Float3::Zero),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attributeTable.getFloat3("ahead", Float3::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UnitX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attributeTable.getFloat3("up", Float3::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UnitY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attributeTable.getFloat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fov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", 1.2),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attributeTable.getFloat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("aspect", 1),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attributeTable.getFloat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("front", 0.1),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attributeTable.getFloat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("back", 1000.0)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cameras.push_back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fixedCam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	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fixedCam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	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::exception exception) {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ExitWithErrorMessage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(exception);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ManagerApp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CreateSwapChainResources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() override {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__super::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CreateSwapChainResources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for(auto c : cameras)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c-&gt;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SetAspect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aspectRatio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14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ManagerApp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338280"/>
            <a:ext cx="9144000" cy="4519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ProcessMessage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(HWND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hWnd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UINT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WPARAM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LPARAM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override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cameras.empty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return;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if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WM_KEYDOWN &amp;&amp;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VK_RETURN)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currentCameraIndex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currentCameraIndex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+ 1) %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cameras.size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hu-HU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cameras[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currentCameraIndex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]-&gt;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ProcessMessage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hWnd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uMsg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wParam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lParam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		}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7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8612</TotalTime>
  <Words>68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Courier New</vt:lpstr>
      <vt:lpstr>Office-téma</vt:lpstr>
      <vt:lpstr>GraphGame ggl015-FixedCam</vt:lpstr>
      <vt:lpstr>ScriptedApp</vt:lpstr>
      <vt:lpstr>ManagerApp</vt:lpstr>
      <vt:lpstr>ManagerApp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876</cp:revision>
  <dcterms:created xsi:type="dcterms:W3CDTF">2011-02-09T17:24:52Z</dcterms:created>
  <dcterms:modified xsi:type="dcterms:W3CDTF">2019-12-11T12:02:21Z</dcterms:modified>
</cp:coreProperties>
</file>