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68" r:id="rId4"/>
    <p:sldId id="273" r:id="rId5"/>
    <p:sldId id="274" r:id="rId6"/>
    <p:sldId id="275" r:id="rId7"/>
    <p:sldId id="276" r:id="rId8"/>
    <p:sldId id="277" r:id="rId9"/>
    <p:sldId id="257" r:id="rId10"/>
    <p:sldId id="282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0" d="100"/>
          <a:sy n="70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l017-Spawn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Vez</a:t>
            </a:r>
            <a:r>
              <a:rPr lang="hu-HU" dirty="0" smtClean="0"/>
              <a:t>érlés Luából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quatMul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Egg::Math::Float4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quatMul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Egg::Math::Float4&amp; p,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Egg::Math::Float4&amp; o)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return Egg::Math::Float4(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-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-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-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-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o.z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ControlApp-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SpawnControlledEntity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ugyanaz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 mint a </a:t>
            </a:r>
            <a:r>
              <a:rPr lang="en-US" sz="24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CreateControlledEntity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 de</a:t>
            </a:r>
          </a:p>
          <a:p>
            <a:r>
              <a:rPr lang="it-IT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auto </a:t>
            </a:r>
            <a:r>
              <a:rPr lang="it-IT" sz="2400" dirty="0">
                <a:solidFill>
                  <a:schemeClr val="tx1"/>
                </a:solidFill>
                <a:latin typeface="Consolas" panose="020B0609020204030204" pitchFamily="49" charset="0"/>
              </a:rPr>
              <a:t>parentModelMatrix = parentEntity-&gt;GetRigidBody()-&gt;GetModelMatrix();</a:t>
            </a:r>
          </a:p>
          <a:p>
            <a:r>
              <a:rPr lang="it-IT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auto </a:t>
            </a:r>
            <a:r>
              <a:rPr lang="it-IT" sz="2400" dirty="0">
                <a:solidFill>
                  <a:schemeClr val="tx1"/>
                </a:solidFill>
                <a:latin typeface="Consolas" panose="020B0609020204030204" pitchFamily="49" charset="0"/>
              </a:rPr>
              <a:t>parentOrientation = parentEntity-&gt;GetRigidBody()-&gt;GetOrientation();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Consolas" panose="020B0609020204030204" pitchFamily="49" charset="0"/>
              </a:rPr>
              <a:t>position = (Float4(position, 1) * </a:t>
            </a:r>
            <a:r>
              <a:rPr lang="fr-F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parentModelMatrix</a:t>
            </a:r>
            <a:r>
              <a:rPr lang="fr-FR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fr-F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xyz</a:t>
            </a:r>
            <a:r>
              <a:rPr lang="fr-F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orientation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quatMul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parentOrientation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orientation);</a:t>
            </a:r>
          </a:p>
        </p:txBody>
      </p:sp>
    </p:spTree>
    <p:extLst>
      <p:ext uri="{BB962C8B-B14F-4D97-AF65-F5344CB8AC3E}">
        <p14:creationId xmlns:p14="http://schemas.microsoft.com/office/powerpoint/2010/main" val="26073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ControlApp-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SpawnControlledEntity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auto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linearVelocity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attributeTable.getFloat3("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linearVelocity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", ~actor-&gt;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getLinearVelocity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linearVelocity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(Float4(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linearVelocity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0) *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parentModelMatrix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).xyz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actor-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setLinearVelocity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(~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linearVelocity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61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ControlApp-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SpawnControlledEntity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AddEntity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helyett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spawnedEntities.push_back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physicsEntity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61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dt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= 0.1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multiMeshes.rocket = O:MultiMeshFromFile(_, {file='rocket.x'})</a:t>
            </a:r>
          </a:p>
          <a:p>
            <a:endParaRPr lang="hu-H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pxModels.rocket = O:PhysicsModel(_, { actorFlags={"eDISABLE_GRAVITY"} }, function(_)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O:Shape(_, {geometryType='eCAPSULE', material=pxMaterials.default, orientationAngle=0, orientationAxis={x=0, y=1, z=0}, halfHeight=2, radius=1, position = { y=0 } } )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r>
              <a:rPr lang="en-US" dirty="0" smtClean="0"/>
              <a:t> – </a:t>
            </a:r>
            <a:r>
              <a:rPr lang="en-US" dirty="0" err="1" smtClean="0"/>
              <a:t>PlayerControl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cooldown = 0.5,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cooldownRemaining = 0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state.cooldownRemaining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state.cooldownRemaining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dt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r>
              <a:rPr lang="en-US" dirty="0" smtClean="0"/>
              <a:t> – </a:t>
            </a:r>
            <a:r>
              <a:rPr lang="en-US" dirty="0" err="1" smtClean="0"/>
              <a:t>PlayerControl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if (keysPressed.VK_SPACE  == true) and (state.cooldownRemaining &lt;= 0) then </a:t>
            </a:r>
          </a:p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	state.cooldownRemaining = state.cooldown</a:t>
            </a:r>
          </a:p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hu-HU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O:spawn</a:t>
            </a:r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7030A0"/>
                </a:solidFill>
                <a:latin typeface="Consolas" panose="020B0609020204030204" pitchFamily="49" charset="0"/>
              </a:rPr>
              <a:t>entity</a:t>
            </a:r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, {controlState=clone(state.rocketControlState), multiMesh=multiMeshes.rocket, position={ x=15, y=-2 } </a:t>
            </a:r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model=pxModels.rocket,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linearDamping=1</a:t>
            </a:r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angularDamping=1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hu-H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	end,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r>
              <a:rPr lang="en-US" dirty="0" smtClean="0"/>
              <a:t> – </a:t>
            </a:r>
            <a:r>
              <a:rPr lang="en-US" dirty="0" err="1" smtClean="0"/>
              <a:t>PlayerControl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rocketControlState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{ 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script = function(entity, state) end,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onContact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= function(entity, state,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otherState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state.killed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	end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351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::vector&lt;Egg::Scene::Entity::P&gt;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spawnedEntities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ControlApp</a:t>
            </a:r>
            <a:r>
              <a:rPr lang="en-US" dirty="0" smtClean="0"/>
              <a:t>::Update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entities.insert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entities.end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spawnedEntities.begin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spawnedEntities.end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spawnedEntities.clear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SpawnControlledEntity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(Egg::Scene::Entity::P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parentEntity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::object attributes);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11496</TotalTime>
  <Words>168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Office-téma</vt:lpstr>
      <vt:lpstr>GraphGame ggl017-Spawn</vt:lpstr>
      <vt:lpstr>scene.lua</vt:lpstr>
      <vt:lpstr>scene.lua</vt:lpstr>
      <vt:lpstr>scene.lua – PlayerControl</vt:lpstr>
      <vt:lpstr>scene.lua – PlayerControl</vt:lpstr>
      <vt:lpstr>scene.lua – PlayerControl</vt:lpstr>
      <vt:lpstr>ControlApp</vt:lpstr>
      <vt:lpstr>ControlApp::Update</vt:lpstr>
      <vt:lpstr>ControlApp</vt:lpstr>
      <vt:lpstr>quatMul</vt:lpstr>
      <vt:lpstr>ControlApp-SpawnControlledEntity</vt:lpstr>
      <vt:lpstr>ControlApp-SpawnControlledEntity</vt:lpstr>
      <vt:lpstr>ControlApp-SpawnControlledEntity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878</cp:revision>
  <dcterms:created xsi:type="dcterms:W3CDTF">2011-02-09T17:24:52Z</dcterms:created>
  <dcterms:modified xsi:type="dcterms:W3CDTF">2019-12-13T12:37:29Z</dcterms:modified>
</cp:coreProperties>
</file>