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83" r:id="rId4"/>
    <p:sldId id="277" r:id="rId5"/>
    <p:sldId id="284" r:id="rId6"/>
    <p:sldId id="257" r:id="rId7"/>
    <p:sldId id="282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76263" autoAdjust="0"/>
  </p:normalViewPr>
  <p:slideViewPr>
    <p:cSldViewPr>
      <p:cViewPr varScale="1">
        <p:scale>
          <a:sx n="70" d="100"/>
          <a:sy n="70" d="100"/>
        </p:scale>
        <p:origin x="17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l018-Contact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>
            <a:normAutofit/>
          </a:bodyPr>
          <a:lstStyle/>
          <a:p>
            <a:r>
              <a:rPr lang="hu-HU" dirty="0" smtClean="0"/>
              <a:t>Ütközések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ControlApp.cpp – contact callback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entity0 = ((Egg::Scene::Entity*)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pairHeader.actors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[0]-&gt;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userData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GetShared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auto entity1 = ((Egg::Scene::Entity*)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pairHeader.actors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[1]-&gt;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userData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GetShared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if (entity0 &amp;&amp; entity1)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if(entity0-&gt;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GetControlState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entity0-&gt;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GetControlState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onContact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(entity1);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if(entity1-&gt;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GetControlState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entity1-&gt;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GetControlState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onContact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(entity0);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286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Scene</a:t>
            </a:r>
            <a:r>
              <a:rPr lang="en-US" dirty="0" smtClean="0"/>
              <a:t>::</a:t>
            </a:r>
            <a:r>
              <a:rPr lang="en-US" dirty="0" err="1" smtClean="0"/>
              <a:t>ControlState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virtual void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onContact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EntityP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other) = 0;</a:t>
            </a:r>
          </a:p>
        </p:txBody>
      </p:sp>
    </p:spTree>
    <p:extLst>
      <p:ext uri="{BB962C8B-B14F-4D97-AF65-F5344CB8AC3E}">
        <p14:creationId xmlns:p14="http://schemas.microsoft.com/office/powerpoint/2010/main" val="36607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LuaControlState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onContact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(Egg::Scene::Entity::P other)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if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::type(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== LUA_TTABLE)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::type(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onContact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"]) == LUA_TFUNCTION)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onContact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"](entity,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Egg::Scene::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GetControlState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 { return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controlState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 }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Mindenhol</a:t>
            </a:r>
            <a:r>
              <a:rPr lang="en-US" dirty="0" smtClean="0"/>
              <a:t>, </a:t>
            </a:r>
            <a:r>
              <a:rPr lang="en-US" dirty="0" err="1" smtClean="0"/>
              <a:t>ahol</a:t>
            </a:r>
            <a:r>
              <a:rPr lang="en-US" dirty="0" smtClean="0"/>
              <a:t> </a:t>
            </a:r>
            <a:r>
              <a:rPr lang="en-US" dirty="0" err="1" smtClean="0"/>
              <a:t>userData</a:t>
            </a:r>
            <a:r>
              <a:rPr lang="en-US" dirty="0" smtClean="0"/>
              <a:t>-t </a:t>
            </a:r>
            <a:r>
              <a:rPr lang="hu-HU" dirty="0" smtClean="0"/>
              <a:t>állítunk az actornak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actor-&gt;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userData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physicsEntity.get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hu-HU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hu-HU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más userData beállításokat töröljünk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8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SimulationEventCallback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: 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PxSimulationEventCallback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Egg::Physics::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PhysicsApp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 app;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u-HU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SimulationEventCallback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(Egg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::Physics::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PhysicsApp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*) :app(app) {}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onConstraintBreak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PxConstraintInfo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 constraints,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::PxU32 count) {}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onWake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PxActor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** actors,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::PxU32 count) {}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hu-HU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onSleep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PxActor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** actors,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::PxU32 count) {}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onContact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PxContactPairHeader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pairHeader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PxContactPair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 pairs,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::PxU32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nbPairs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onTrigger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PxTriggerPair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 pairs,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::PxU32 count) {}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onAdvance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PxRigidBody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bodyBuffer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PxTransform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poseBuffer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::PxU32 count) {}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simulationEventCallback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protected: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ControlApp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 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simulationEventCallback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(this) {}</a:t>
            </a:r>
            <a:endParaRPr 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ControlApp.cpp – contact callback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void  Egg::Control::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ControlApp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SimulationEventCallback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onContact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PxContactPairHeader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pairHeader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PxContactPair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* pairs,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::PxU32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nbPairs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1962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ControlApp.cpp – contact callback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physx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if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pairHeader.flags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&amp;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PxContactPairHeaderFlag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::eREMOVED_ACTOR_0 |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PxContactPairHeaderFlag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::eREMOVED_ACTOR_1))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return;</a:t>
            </a:r>
          </a:p>
        </p:txBody>
      </p:sp>
    </p:spTree>
    <p:extLst>
      <p:ext uri="{BB962C8B-B14F-4D97-AF65-F5344CB8AC3E}">
        <p14:creationId xmlns:p14="http://schemas.microsoft.com/office/powerpoint/2010/main" val="2681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ControlApp.cpp – contact callback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(PxU32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nbPairs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PxContactPair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pairs[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if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cp.events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&amp;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PxPairFlag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eNOTIFY_TOUCH_FOUND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	if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pairHeader.actors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[0]-&gt;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userData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NULL)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		return;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	if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pairHeader.actors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[1]-&gt;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userData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NULL)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		return;</a:t>
            </a:r>
          </a:p>
        </p:txBody>
      </p:sp>
    </p:spTree>
    <p:extLst>
      <p:ext uri="{BB962C8B-B14F-4D97-AF65-F5344CB8AC3E}">
        <p14:creationId xmlns:p14="http://schemas.microsoft.com/office/powerpoint/2010/main" val="9845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11503</TotalTime>
  <Words>136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Office-téma</vt:lpstr>
      <vt:lpstr>GraphGame ggl018-Contact</vt:lpstr>
      <vt:lpstr>Scene::ControlState</vt:lpstr>
      <vt:lpstr>LuaControlState</vt:lpstr>
      <vt:lpstr>Entity</vt:lpstr>
      <vt:lpstr>Mindenhol, ahol userData-t állítunk az actornak</vt:lpstr>
      <vt:lpstr>ControlApp</vt:lpstr>
      <vt:lpstr>ControlApp.cpp – contact callback</vt:lpstr>
      <vt:lpstr>ControlApp.cpp – contact callback</vt:lpstr>
      <vt:lpstr>ControlApp.cpp – contact callback</vt:lpstr>
      <vt:lpstr>ControlApp.cpp – contact callback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878</cp:revision>
  <dcterms:created xsi:type="dcterms:W3CDTF">2011-02-09T17:24:52Z</dcterms:created>
  <dcterms:modified xsi:type="dcterms:W3CDTF">2019-12-13T12:22:40Z</dcterms:modified>
</cp:coreProperties>
</file>