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00" r:id="rId3"/>
    <p:sldId id="431" r:id="rId4"/>
    <p:sldId id="432" r:id="rId5"/>
    <p:sldId id="504" r:id="rId6"/>
    <p:sldId id="505" r:id="rId7"/>
    <p:sldId id="434" r:id="rId8"/>
    <p:sldId id="506" r:id="rId9"/>
    <p:sldId id="507" r:id="rId10"/>
    <p:sldId id="508" r:id="rId11"/>
    <p:sldId id="509" r:id="rId12"/>
    <p:sldId id="488" r:id="rId13"/>
    <p:sldId id="511" r:id="rId14"/>
    <p:sldId id="512" r:id="rId15"/>
    <p:sldId id="510" r:id="rId16"/>
    <p:sldId id="513" r:id="rId17"/>
    <p:sldId id="514" r:id="rId18"/>
    <p:sldId id="516" r:id="rId19"/>
    <p:sldId id="515" r:id="rId20"/>
    <p:sldId id="518" r:id="rId21"/>
    <p:sldId id="525" r:id="rId22"/>
    <p:sldId id="519" r:id="rId23"/>
    <p:sldId id="520" r:id="rId24"/>
    <p:sldId id="521" r:id="rId25"/>
    <p:sldId id="522" r:id="rId26"/>
    <p:sldId id="523" r:id="rId27"/>
    <p:sldId id="52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28" autoAdjust="0"/>
  </p:normalViewPr>
  <p:slideViewPr>
    <p:cSldViewPr>
      <p:cViewPr varScale="1">
        <p:scale>
          <a:sx n="86" d="100"/>
          <a:sy n="86" d="100"/>
        </p:scale>
        <p:origin x="23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3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a </a:t>
            </a:r>
            <a:r>
              <a:rPr lang="en-US" dirty="0" err="1"/>
              <a:t>cbuffer</a:t>
            </a:r>
            <a:r>
              <a:rPr lang="en-US" dirty="0"/>
              <a:t> </a:t>
            </a:r>
            <a:r>
              <a:rPr lang="en-US" dirty="0" err="1"/>
              <a:t>kulcsszóval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.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mindegy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nevezzük</a:t>
            </a:r>
            <a:r>
              <a:rPr lang="en-US" dirty="0"/>
              <a:t> el,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layout </a:t>
            </a:r>
            <a:r>
              <a:rPr lang="en-US" dirty="0" err="1"/>
              <a:t>egyezésre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a CPU </a:t>
            </a:r>
            <a:r>
              <a:rPr lang="en-US" dirty="0" err="1"/>
              <a:t>oldalon</a:t>
            </a:r>
            <a:r>
              <a:rPr lang="en-US" dirty="0"/>
              <a:t>. A GPU </a:t>
            </a:r>
            <a:r>
              <a:rPr lang="en-US" dirty="0" err="1"/>
              <a:t>sose</a:t>
            </a:r>
            <a:r>
              <a:rPr lang="en-US" dirty="0"/>
              <a:t> </a:t>
            </a:r>
            <a:r>
              <a:rPr lang="en-US" dirty="0" err="1"/>
              <a:t>validálja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feltöltesz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programozó</a:t>
            </a:r>
            <a:r>
              <a:rPr lang="en-US" dirty="0"/>
              <a:t> </a:t>
            </a:r>
            <a:r>
              <a:rPr lang="en-US" dirty="0" err="1"/>
              <a:t>feladata</a:t>
            </a:r>
            <a:r>
              <a:rPr lang="en-US" dirty="0"/>
              <a:t> </a:t>
            </a:r>
            <a:r>
              <a:rPr lang="en-US" dirty="0" err="1"/>
              <a:t>beprogramozni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értelmezze</a:t>
            </a:r>
            <a:r>
              <a:rPr lang="en-US" dirty="0"/>
              <a:t> a </a:t>
            </a:r>
            <a:r>
              <a:rPr lang="en-US" dirty="0" err="1"/>
              <a:t>feltöltött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belenézni</a:t>
            </a:r>
            <a:r>
              <a:rPr lang="en-US" dirty="0"/>
              <a:t> a </a:t>
            </a:r>
            <a:r>
              <a:rPr lang="en-US" dirty="0" err="1"/>
              <a:t>RootSignatures.hlsli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, a .</a:t>
            </a:r>
            <a:r>
              <a:rPr lang="en-US" dirty="0" err="1"/>
              <a:t>hlsli</a:t>
            </a:r>
            <a:r>
              <a:rPr lang="en-US" dirty="0"/>
              <a:t> </a:t>
            </a:r>
            <a:r>
              <a:rPr lang="en-US" dirty="0" err="1"/>
              <a:t>kiterjesztés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Visual </a:t>
            </a:r>
            <a:r>
              <a:rPr lang="en-US" dirty="0" err="1"/>
              <a:t>Studionak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jelzés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foglalkozzon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, </a:t>
            </a:r>
            <a:r>
              <a:rPr lang="en-US" dirty="0" err="1"/>
              <a:t>textfileként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ne </a:t>
            </a:r>
            <a:r>
              <a:rPr lang="en-US" dirty="0" err="1"/>
              <a:t>használjon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oldottuk</a:t>
            </a:r>
            <a:r>
              <a:rPr lang="en-US" dirty="0"/>
              <a:t> meg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rootsignatureök</a:t>
            </a:r>
            <a:r>
              <a:rPr lang="en-US" dirty="0"/>
              <a:t> </a:t>
            </a:r>
            <a:r>
              <a:rPr lang="en-US" dirty="0" err="1"/>
              <a:t>definícióját</a:t>
            </a:r>
            <a:r>
              <a:rPr lang="en-US" dirty="0"/>
              <a:t>.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annyiban</a:t>
            </a:r>
            <a:r>
              <a:rPr lang="en-US" dirty="0"/>
              <a:t> </a:t>
            </a:r>
            <a:r>
              <a:rPr lang="en-US" dirty="0" err="1"/>
              <a:t>változik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VERTEX SHADER-</a:t>
            </a:r>
            <a:r>
              <a:rPr lang="en-US" dirty="0" err="1"/>
              <a:t>ből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root signature-t.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BLOB-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tartalmazza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deklarációt</a:t>
            </a:r>
            <a:r>
              <a:rPr lang="en-US" dirty="0"/>
              <a:t>. A </a:t>
            </a:r>
            <a:r>
              <a:rPr lang="en-US" dirty="0" err="1"/>
              <a:t>konvenció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Pixel Shader is </a:t>
            </a:r>
            <a:r>
              <a:rPr lang="en-US" dirty="0" err="1"/>
              <a:t>lehetőleg</a:t>
            </a:r>
            <a:r>
              <a:rPr lang="en-US" dirty="0"/>
              <a:t> </a:t>
            </a:r>
            <a:r>
              <a:rPr lang="en-US" dirty="0" err="1"/>
              <a:t>ugyanazt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használja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két</a:t>
            </a:r>
            <a:r>
              <a:rPr lang="en-US" dirty="0"/>
              <a:t> root signature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constant buffer view a </a:t>
            </a:r>
            <a:r>
              <a:rPr lang="en-US" dirty="0" err="1"/>
              <a:t>különbség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b0 </a:t>
            </a:r>
            <a:r>
              <a:rPr lang="en-US" dirty="0" err="1"/>
              <a:t>regiszteren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dirty="0" err="1"/>
              <a:t>Regiszter</a:t>
            </a:r>
            <a:r>
              <a:rPr lang="en-US" dirty="0"/>
              <a:t> </a:t>
            </a:r>
            <a:r>
              <a:rPr lang="en-US" dirty="0" err="1"/>
              <a:t>elnevezések</a:t>
            </a:r>
            <a:r>
              <a:rPr lang="en-US" dirty="0"/>
              <a:t>:</a:t>
            </a:r>
          </a:p>
          <a:p>
            <a:r>
              <a:rPr lang="en-US" dirty="0"/>
              <a:t>B: buffer</a:t>
            </a:r>
          </a:p>
          <a:p>
            <a:r>
              <a:rPr lang="en-US" dirty="0"/>
              <a:t>T: texture</a:t>
            </a:r>
          </a:p>
          <a:p>
            <a:r>
              <a:rPr lang="en-US" dirty="0"/>
              <a:t>S: sampler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legelső</a:t>
            </a:r>
            <a:r>
              <a:rPr lang="en-US" dirty="0"/>
              <a:t> </a:t>
            </a:r>
            <a:r>
              <a:rPr lang="en-US" dirty="0" err="1"/>
              <a:t>játékobjektumra</a:t>
            </a:r>
            <a:r>
              <a:rPr lang="en-US" dirty="0"/>
              <a:t> </a:t>
            </a:r>
            <a:r>
              <a:rPr lang="en-US" dirty="0" err="1"/>
              <a:t>emlékeztető</a:t>
            </a:r>
            <a:r>
              <a:rPr lang="en-US" dirty="0"/>
              <a:t>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Update: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a </a:t>
            </a:r>
            <a:r>
              <a:rPr lang="en-US" dirty="0" err="1"/>
              <a:t>játékobjektumot</a:t>
            </a:r>
            <a:endParaRPr lang="en-US" dirty="0"/>
          </a:p>
          <a:p>
            <a:r>
              <a:rPr lang="en-US" dirty="0"/>
              <a:t>Draw: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adjuk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kirajzolni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: </a:t>
            </a:r>
            <a:r>
              <a:rPr lang="en-US" dirty="0" err="1"/>
              <a:t>inicializáció</a:t>
            </a:r>
            <a:r>
              <a:rPr lang="en-US" dirty="0"/>
              <a:t>,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szervezni</a:t>
            </a:r>
            <a:r>
              <a:rPr lang="en-US" dirty="0"/>
              <a:t> </a:t>
            </a:r>
            <a:r>
              <a:rPr lang="en-US" dirty="0" err="1"/>
              <a:t>innen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most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egyszerűség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6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mesh,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 (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shadedmesh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geometry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material-</a:t>
            </a:r>
            <a:r>
              <a:rPr lang="en-US" dirty="0" err="1"/>
              <a:t>ból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diával</a:t>
            </a:r>
            <a:r>
              <a:rPr lang="en-US" dirty="0"/>
              <a:t> </a:t>
            </a:r>
            <a:r>
              <a:rPr lang="en-US" dirty="0" err="1"/>
              <a:t>ezelőtt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PerObjectCb</a:t>
            </a:r>
            <a:r>
              <a:rPr lang="en-US" dirty="0"/>
              <a:t>,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reprezentációja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tartalmának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constantBuffer</a:t>
            </a:r>
            <a:r>
              <a:rPr lang="en-US" dirty="0"/>
              <a:t>: A DirectX12-es </a:t>
            </a:r>
            <a:r>
              <a:rPr lang="en-US" dirty="0" err="1"/>
              <a:t>erőforrás</a:t>
            </a:r>
            <a:r>
              <a:rPr lang="en-US" dirty="0"/>
              <a:t> pointer</a:t>
            </a:r>
          </a:p>
          <a:p>
            <a:endParaRPr lang="en-US" dirty="0"/>
          </a:p>
          <a:p>
            <a:r>
              <a:rPr lang="en-US" dirty="0"/>
              <a:t>UINT8* </a:t>
            </a:r>
            <a:r>
              <a:rPr lang="en-US" dirty="0" err="1"/>
              <a:t>mappedPtr</a:t>
            </a:r>
            <a:r>
              <a:rPr lang="en-US" dirty="0"/>
              <a:t>: ide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memcpy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9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 a </a:t>
            </a:r>
            <a:r>
              <a:rPr lang="en-US" dirty="0" err="1"/>
              <a:t>directX</a:t>
            </a:r>
            <a:r>
              <a:rPr lang="en-US" dirty="0"/>
              <a:t>-es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committedresources</a:t>
            </a:r>
            <a:r>
              <a:rPr lang="en-US" dirty="0"/>
              <a:t>-t,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D3D12_RESOURCE_STATE_GENERIC_READ </a:t>
            </a:r>
            <a:r>
              <a:rPr lang="en-US" dirty="0" err="1"/>
              <a:t>állapotban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</a:t>
            </a:r>
          </a:p>
          <a:p>
            <a:r>
              <a:rPr lang="en-US" dirty="0"/>
              <a:t>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buffereknek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a </a:t>
            </a:r>
            <a:r>
              <a:rPr lang="en-US" dirty="0" err="1"/>
              <a:t>mérete</a:t>
            </a:r>
            <a:r>
              <a:rPr lang="en-US" dirty="0"/>
              <a:t> 256-nak a </a:t>
            </a:r>
            <a:r>
              <a:rPr lang="en-US" dirty="0" err="1"/>
              <a:t>többszöröse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  <a:r>
              <a:rPr lang="en-US" dirty="0" err="1"/>
              <a:t>Ehhez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Egg::Utility::Align256.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alignmenttel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rámappeljük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</a:t>
            </a:r>
            <a:r>
              <a:rPr lang="en-US" dirty="0"/>
              <a:t>, de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Unmap-eljük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</a:t>
            </a:r>
            <a:r>
              <a:rPr lang="en-US" dirty="0" err="1"/>
              <a:t>mappelve</a:t>
            </a:r>
            <a:r>
              <a:rPr lang="en-US" dirty="0"/>
              <a:t> </a:t>
            </a:r>
            <a:r>
              <a:rPr lang="en-US" dirty="0" err="1"/>
              <a:t>marad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jelent</a:t>
            </a:r>
            <a:r>
              <a:rPr lang="en-US" dirty="0"/>
              <a:t>, ha </a:t>
            </a:r>
            <a:r>
              <a:rPr lang="en-US" dirty="0" err="1"/>
              <a:t>memcpy</a:t>
            </a:r>
            <a:r>
              <a:rPr lang="en-US" dirty="0"/>
              <a:t>-vel </a:t>
            </a:r>
            <a:r>
              <a:rPr lang="en-US" dirty="0" err="1"/>
              <a:t>írunk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felmásolódik</a:t>
            </a:r>
            <a:r>
              <a:rPr lang="en-US" dirty="0"/>
              <a:t> a GPU-ra.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megjegyezni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memóriakezelésre</a:t>
            </a:r>
            <a:r>
              <a:rPr lang="en-US" dirty="0"/>
              <a:t>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eszköze</a:t>
            </a:r>
            <a:r>
              <a:rPr lang="en-US" dirty="0"/>
              <a:t> van a </a:t>
            </a:r>
            <a:r>
              <a:rPr lang="en-US" dirty="0" err="1"/>
              <a:t>fejlesztőnek</a:t>
            </a:r>
            <a:r>
              <a:rPr lang="en-US" dirty="0"/>
              <a:t>. Mi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hiányában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dirty="0" err="1"/>
              <a:t>legrövidebbet</a:t>
            </a:r>
            <a:r>
              <a:rPr lang="en-US" dirty="0"/>
              <a:t> / </a:t>
            </a:r>
            <a:r>
              <a:rPr lang="en-US" dirty="0" err="1"/>
              <a:t>legegyszer</a:t>
            </a:r>
            <a:r>
              <a:rPr lang="hu-HU" dirty="0"/>
              <a:t>ű</a:t>
            </a:r>
            <a:r>
              <a:rPr lang="en-US" dirty="0" err="1"/>
              <a:t>bbet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a </a:t>
            </a:r>
            <a:r>
              <a:rPr lang="en-US" dirty="0" err="1"/>
              <a:t>sebesség</a:t>
            </a:r>
            <a:r>
              <a:rPr lang="en-US" dirty="0"/>
              <a:t> </a:t>
            </a:r>
            <a:r>
              <a:rPr lang="en-US" dirty="0" err="1"/>
              <a:t>rovására</a:t>
            </a:r>
            <a:r>
              <a:rPr lang="en-US" dirty="0"/>
              <a:t> </a:t>
            </a:r>
            <a:r>
              <a:rPr lang="en-US" dirty="0" err="1"/>
              <a:t>megy</a:t>
            </a:r>
            <a:r>
              <a:rPr lang="en-US" dirty="0"/>
              <a:t> (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érdekel</a:t>
            </a:r>
            <a:r>
              <a:rPr lang="en-US" dirty="0"/>
              <a:t> </a:t>
            </a:r>
            <a:r>
              <a:rPr lang="en-US" dirty="0" err="1"/>
              <a:t>minket</a:t>
            </a:r>
            <a:r>
              <a:rPr lang="en-US" dirty="0"/>
              <a:t>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projektekben</a:t>
            </a:r>
            <a:r>
              <a:rPr lang="en-US" dirty="0"/>
              <a:t>). Ha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szeretnéd</a:t>
            </a:r>
            <a:r>
              <a:rPr lang="en-US" dirty="0"/>
              <a:t> </a:t>
            </a:r>
            <a:r>
              <a:rPr lang="en-US" dirty="0" err="1"/>
              <a:t>beleásni</a:t>
            </a:r>
            <a:r>
              <a:rPr lang="en-US" dirty="0"/>
              <a:t> </a:t>
            </a:r>
            <a:r>
              <a:rPr lang="en-US" dirty="0" err="1"/>
              <a:t>magad</a:t>
            </a:r>
            <a:r>
              <a:rPr lang="en-US" dirty="0"/>
              <a:t> </a:t>
            </a:r>
            <a:r>
              <a:rPr lang="en-US" dirty="0" err="1"/>
              <a:t>ilyesmibe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házifeladat</a:t>
            </a:r>
            <a:r>
              <a:rPr lang="en-US" dirty="0"/>
              <a:t> </a:t>
            </a:r>
            <a:r>
              <a:rPr lang="en-US" dirty="0" err="1"/>
              <a:t>téma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2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Draw </a:t>
            </a:r>
            <a:r>
              <a:rPr lang="en-US" dirty="0" err="1"/>
              <a:t>metódusban</a:t>
            </a:r>
            <a:r>
              <a:rPr lang="en-US" dirty="0"/>
              <a:t> a </a:t>
            </a:r>
            <a:r>
              <a:rPr lang="en-US" dirty="0" err="1"/>
              <a:t>következők</a:t>
            </a:r>
            <a:r>
              <a:rPr lang="en-US" dirty="0"/>
              <a:t> </a:t>
            </a:r>
            <a:r>
              <a:rPr lang="en-US" dirty="0" err="1"/>
              <a:t>történnek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shadedMesh-nek</a:t>
            </a:r>
            <a:r>
              <a:rPr lang="en-US" dirty="0"/>
              <a:t> </a:t>
            </a:r>
            <a:r>
              <a:rPr lang="en-US" dirty="0" err="1"/>
              <a:t>beállítjuk</a:t>
            </a:r>
            <a:r>
              <a:rPr lang="en-US" dirty="0"/>
              <a:t> a pipeline state-</a:t>
            </a:r>
            <a:r>
              <a:rPr lang="en-US" dirty="0" err="1"/>
              <a:t>jét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a shaded </a:t>
            </a:r>
            <a:r>
              <a:rPr lang="en-US" dirty="0" err="1"/>
              <a:t>meshben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PSO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aktív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Memcpy</a:t>
            </a:r>
            <a:r>
              <a:rPr lang="en-US" dirty="0"/>
              <a:t>: </a:t>
            </a:r>
            <a:r>
              <a:rPr lang="en-US" dirty="0" err="1"/>
              <a:t>szinkron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Execute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a constant buffer </a:t>
            </a:r>
            <a:r>
              <a:rPr lang="en-US" dirty="0" err="1"/>
              <a:t>tartalmát</a:t>
            </a:r>
            <a:r>
              <a:rPr lang="en-US" dirty="0"/>
              <a:t>. Az,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szinkron</a:t>
            </a:r>
            <a:r>
              <a:rPr lang="en-US" dirty="0"/>
              <a:t>,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dolgok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aszinkronok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ok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N </a:t>
            </a:r>
            <a:r>
              <a:rPr lang="en-US" dirty="0" err="1"/>
              <a:t>objektumhoz</a:t>
            </a:r>
            <a:r>
              <a:rPr lang="en-US" dirty="0"/>
              <a:t> N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foglalnunk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SetGraphicsRootConstantBufferView</a:t>
            </a:r>
            <a:r>
              <a:rPr lang="en-US" dirty="0"/>
              <a:t>(0, …): </a:t>
            </a:r>
            <a:r>
              <a:rPr lang="en-US" dirty="0" err="1"/>
              <a:t>bekötjük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</a:t>
            </a:r>
            <a:r>
              <a:rPr lang="en-US" dirty="0" err="1"/>
              <a:t>RootSignatureben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0. </a:t>
            </a:r>
            <a:r>
              <a:rPr lang="en-US" dirty="0" err="1"/>
              <a:t>parameterre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rákötve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Draw: a shaded mesh </a:t>
            </a:r>
            <a:r>
              <a:rPr lang="en-US" dirty="0" err="1"/>
              <a:t>kirajzolja</a:t>
            </a:r>
            <a:r>
              <a:rPr lang="en-US" dirty="0"/>
              <a:t> </a:t>
            </a:r>
            <a:r>
              <a:rPr lang="en-US" dirty="0" err="1"/>
              <a:t>magát</a:t>
            </a:r>
            <a:r>
              <a:rPr lang="en-US" dirty="0"/>
              <a:t>. </a:t>
            </a:r>
            <a:r>
              <a:rPr lang="en-US" dirty="0" err="1"/>
              <a:t>Vagyis</a:t>
            </a:r>
            <a:r>
              <a:rPr lang="en-US" dirty="0"/>
              <a:t> </a:t>
            </a:r>
            <a:r>
              <a:rPr lang="en-US" dirty="0" err="1"/>
              <a:t>precízebben</a:t>
            </a:r>
            <a:r>
              <a:rPr lang="en-US" dirty="0"/>
              <a:t>: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feltölti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futtatáskor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kirajzolódjon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C++ </a:t>
            </a:r>
            <a:r>
              <a:rPr lang="en-US" dirty="0" err="1"/>
              <a:t>apróság</a:t>
            </a:r>
            <a:r>
              <a:rPr lang="en-US" dirty="0"/>
              <a:t>: </a:t>
            </a:r>
            <a:r>
              <a:rPr lang="en-US" dirty="0" err="1"/>
              <a:t>itt</a:t>
            </a:r>
            <a:r>
              <a:rPr lang="en-US" dirty="0"/>
              <a:t> is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jelezve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szól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élettartamába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0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betöltjük</a:t>
            </a:r>
            <a:r>
              <a:rPr lang="en-US" dirty="0"/>
              <a:t> a </a:t>
            </a:r>
            <a:r>
              <a:rPr lang="en-US" dirty="0" err="1"/>
              <a:t>shadereinket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shadedbox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GG_CLASS, GG_SUBCLASS </a:t>
            </a:r>
            <a:r>
              <a:rPr lang="en-US" dirty="0" err="1"/>
              <a:t>makróval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osztályoknak</a:t>
            </a:r>
            <a:r>
              <a:rPr lang="en-US" dirty="0"/>
              <a:t> van </a:t>
            </a:r>
            <a:r>
              <a:rPr lang="en-US" dirty="0" err="1"/>
              <a:t>typedefelve</a:t>
            </a:r>
            <a:r>
              <a:rPr lang="en-US" dirty="0"/>
              <a:t> P </a:t>
            </a:r>
            <a:r>
              <a:rPr lang="en-US" dirty="0" err="1"/>
              <a:t>posztfix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típus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shared_ptr</a:t>
            </a:r>
            <a:r>
              <a:rPr lang="en-US" dirty="0"/>
              <a:t>&lt;T&gt;-t </a:t>
            </a:r>
            <a:r>
              <a:rPr lang="en-US" dirty="0" err="1"/>
              <a:t>typedefeli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&lt;Egg::Mesh::Shaded&gt;-et </a:t>
            </a:r>
            <a:r>
              <a:rPr lang="en-US" dirty="0" err="1"/>
              <a:t>példányosítunk</a:t>
            </a:r>
            <a:r>
              <a:rPr lang="en-US" dirty="0"/>
              <a:t>,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a GG_CLASS, GG_SUBCLASS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argumentumot</a:t>
            </a:r>
            <a:r>
              <a:rPr lang="en-US" dirty="0"/>
              <a:t> </a:t>
            </a:r>
            <a:r>
              <a:rPr lang="en-US" dirty="0" err="1"/>
              <a:t>továbbítja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ctornak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Egg::Mesh::Prefabs::</a:t>
            </a:r>
            <a:r>
              <a:rPr lang="en-US" dirty="0" err="1"/>
              <a:t>Unitbox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le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írva</a:t>
            </a:r>
            <a:r>
              <a:rPr lang="en-US" dirty="0"/>
              <a:t> a 3d </a:t>
            </a:r>
            <a:r>
              <a:rPr lang="en-US" dirty="0" err="1"/>
              <a:t>modellünk</a:t>
            </a:r>
            <a:r>
              <a:rPr lang="en-US" dirty="0"/>
              <a:t> </a:t>
            </a:r>
            <a:r>
              <a:rPr lang="en-US" dirty="0" err="1"/>
              <a:t>koordinátái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34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(2)-es </a:t>
            </a:r>
            <a:r>
              <a:rPr lang="en-US" dirty="0" err="1"/>
              <a:t>részfeladatnál</a:t>
            </a:r>
            <a:r>
              <a:rPr lang="en-US" dirty="0"/>
              <a:t> ha </a:t>
            </a:r>
            <a:r>
              <a:rPr lang="en-US" dirty="0" err="1"/>
              <a:t>elakadsz</a:t>
            </a:r>
            <a:r>
              <a:rPr lang="en-US" dirty="0"/>
              <a:t> </a:t>
            </a:r>
            <a:r>
              <a:rPr lang="en-US" dirty="0" err="1"/>
              <a:t>nézd</a:t>
            </a:r>
            <a:r>
              <a:rPr lang="en-US" dirty="0"/>
              <a:t> meg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HelloTriangle-nél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</a:t>
            </a:r>
            <a:r>
              <a:rPr lang="en-US" dirty="0" err="1"/>
              <a:t>töltöttük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hívásokat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(3)-as </a:t>
            </a:r>
            <a:r>
              <a:rPr lang="en-US" dirty="0" err="1"/>
              <a:t>részfeladatra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adattagot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sebességet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gravitációt</a:t>
            </a:r>
            <a:r>
              <a:rPr lang="en-US" dirty="0"/>
              <a:t>, </a:t>
            </a:r>
            <a:r>
              <a:rPr lang="en-US" dirty="0" err="1"/>
              <a:t>lehetőleg</a:t>
            </a:r>
            <a:r>
              <a:rPr lang="en-US" dirty="0"/>
              <a:t> a Box </a:t>
            </a:r>
            <a:r>
              <a:rPr lang="en-US" dirty="0" err="1"/>
              <a:t>oszálynak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függvényébe</a:t>
            </a:r>
            <a:r>
              <a:rPr lang="en-US" dirty="0"/>
              <a:t> </a:t>
            </a:r>
            <a:r>
              <a:rPr lang="en-US" dirty="0" err="1"/>
              <a:t>implementáld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UnitBox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irányba</a:t>
            </a:r>
            <a:r>
              <a:rPr lang="en-US" dirty="0"/>
              <a:t> 1,1,1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élhossza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origóba</a:t>
            </a:r>
            <a:r>
              <a:rPr lang="en-US" dirty="0"/>
              <a:t> van a </a:t>
            </a:r>
            <a:r>
              <a:rPr lang="en-US" dirty="0" err="1"/>
              <a:t>középpontja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irányba</a:t>
            </a:r>
            <a:r>
              <a:rPr lang="en-US" dirty="0"/>
              <a:t> 0.5 </a:t>
            </a:r>
            <a:r>
              <a:rPr lang="en-US" dirty="0" err="1"/>
              <a:t>és</a:t>
            </a:r>
            <a:r>
              <a:rPr lang="en-US" dirty="0"/>
              <a:t> -0.5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mi </a:t>
            </a:r>
            <a:r>
              <a:rPr lang="en-US" dirty="0" err="1"/>
              <a:t>Normalizált</a:t>
            </a:r>
            <a:r>
              <a:rPr lang="en-US" dirty="0"/>
              <a:t> </a:t>
            </a:r>
            <a:r>
              <a:rPr lang="en-US" dirty="0" err="1"/>
              <a:t>Eszközkoordinátákba</a:t>
            </a:r>
            <a:r>
              <a:rPr lang="en-US" dirty="0"/>
              <a:t> </a:t>
            </a:r>
            <a:r>
              <a:rPr lang="en-US" dirty="0" err="1"/>
              <a:t>gondolkozunk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-0.5 </a:t>
            </a:r>
            <a:r>
              <a:rPr lang="en-US" dirty="0" err="1"/>
              <a:t>érték</a:t>
            </a:r>
            <a:r>
              <a:rPr lang="en-US" dirty="0"/>
              <a:t> Z </a:t>
            </a:r>
            <a:r>
              <a:rPr lang="en-US" dirty="0" err="1"/>
              <a:t>irányban</a:t>
            </a:r>
            <a:r>
              <a:rPr lang="en-US" dirty="0"/>
              <a:t> </a:t>
            </a:r>
            <a:r>
              <a:rPr lang="en-US" dirty="0" err="1"/>
              <a:t>biztosan</a:t>
            </a:r>
            <a:r>
              <a:rPr lang="en-US" dirty="0"/>
              <a:t> a “</a:t>
            </a:r>
            <a:r>
              <a:rPr lang="en-US" dirty="0" err="1"/>
              <a:t>szemünk</a:t>
            </a:r>
            <a:r>
              <a:rPr lang="en-US" dirty="0"/>
              <a:t>” </a:t>
            </a:r>
            <a:r>
              <a:rPr lang="en-US" dirty="0" err="1"/>
              <a:t>mögött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megoldani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transzformáljuk</a:t>
            </a:r>
            <a:r>
              <a:rPr lang="en-US" dirty="0"/>
              <a:t>. </a:t>
            </a:r>
            <a:r>
              <a:rPr lang="en-US" dirty="0" err="1"/>
              <a:t>Skálázd</a:t>
            </a:r>
            <a:r>
              <a:rPr lang="en-US" dirty="0"/>
              <a:t> le,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mozgasd</a:t>
            </a:r>
            <a:r>
              <a:rPr lang="en-US" dirty="0"/>
              <a:t> </a:t>
            </a:r>
            <a:r>
              <a:rPr lang="en-US" dirty="0" err="1"/>
              <a:t>előrébb</a:t>
            </a:r>
            <a:r>
              <a:rPr lang="en-US" dirty="0"/>
              <a:t> Z </a:t>
            </a:r>
            <a:r>
              <a:rPr lang="en-US" dirty="0" err="1"/>
              <a:t>irányban</a:t>
            </a:r>
            <a:r>
              <a:rPr lang="en-US" dirty="0"/>
              <a:t>. </a:t>
            </a:r>
            <a:r>
              <a:rPr lang="en-US" dirty="0" err="1"/>
              <a:t>Segítség</a:t>
            </a:r>
            <a:r>
              <a:rPr lang="en-US" dirty="0"/>
              <a:t>:</a:t>
            </a:r>
          </a:p>
          <a:p>
            <a:r>
              <a:rPr lang="en-US" b="1" dirty="0"/>
              <a:t>Float4x4::Scaling(Float3{ 0.2f, 0.2f, 0.1f }) * Float4x4::Translation(Float3{ 0.0f, 0.85f, 0.5f });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valahogy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kerülnie</a:t>
            </a:r>
            <a:r>
              <a:rPr lang="en-US" dirty="0"/>
              <a:t> a GPU-ra.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a Box </a:t>
            </a:r>
            <a:r>
              <a:rPr lang="en-US" dirty="0" err="1"/>
              <a:t>osztálynak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mátrixszorzásokká</a:t>
            </a:r>
            <a:r>
              <a:rPr lang="en-US" dirty="0"/>
              <a:t> </a:t>
            </a:r>
            <a:r>
              <a:rPr lang="en-US" dirty="0" err="1"/>
              <a:t>alakítunk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függvényében</a:t>
            </a:r>
            <a:r>
              <a:rPr lang="en-US" dirty="0"/>
              <a:t>.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beállítani</a:t>
            </a:r>
            <a:r>
              <a:rPr lang="en-US" dirty="0"/>
              <a:t> </a:t>
            </a:r>
            <a:r>
              <a:rPr lang="en-US" dirty="0" err="1"/>
              <a:t>inicializálás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9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látszik</a:t>
            </a:r>
            <a:r>
              <a:rPr lang="en-US" dirty="0"/>
              <a:t>, de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,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face-t </a:t>
            </a:r>
            <a:r>
              <a:rPr lang="en-US" dirty="0" err="1"/>
              <a:t>látunk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Ortografikus</a:t>
            </a:r>
            <a:r>
              <a:rPr lang="en-US" dirty="0"/>
              <a:t> </a:t>
            </a:r>
            <a:r>
              <a:rPr lang="en-US" dirty="0" err="1"/>
              <a:t>vetítésünk</a:t>
            </a:r>
            <a:r>
              <a:rPr lang="en-US" dirty="0"/>
              <a:t> van </a:t>
            </a:r>
            <a:r>
              <a:rPr lang="en-US" dirty="0" err="1"/>
              <a:t>alapértelmezetten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“</a:t>
            </a:r>
            <a:r>
              <a:rPr lang="en-US" dirty="0" err="1"/>
              <a:t>szem</a:t>
            </a:r>
            <a:r>
              <a:rPr lang="en-US" dirty="0"/>
              <a:t>” </a:t>
            </a:r>
            <a:r>
              <a:rPr lang="en-US" dirty="0" err="1"/>
              <a:t>pont</a:t>
            </a:r>
            <a:r>
              <a:rPr lang="en-US" dirty="0"/>
              <a:t>, </a:t>
            </a:r>
            <a:r>
              <a:rPr lang="en-US" dirty="0" err="1"/>
              <a:t>ahová</a:t>
            </a:r>
            <a:r>
              <a:rPr lang="en-US" dirty="0"/>
              <a:t> </a:t>
            </a:r>
            <a:r>
              <a:rPr lang="en-US" dirty="0" err="1"/>
              <a:t>összefutnak</a:t>
            </a:r>
            <a:r>
              <a:rPr lang="en-US" dirty="0"/>
              <a:t> a </a:t>
            </a:r>
            <a:r>
              <a:rPr lang="en-US" dirty="0" err="1"/>
              <a:t>fényutak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fényút</a:t>
            </a:r>
            <a:r>
              <a:rPr lang="en-US" dirty="0"/>
              <a:t> </a:t>
            </a:r>
            <a:r>
              <a:rPr lang="en-US" dirty="0" err="1"/>
              <a:t>párhuzamos</a:t>
            </a:r>
            <a:r>
              <a:rPr lang="en-US" dirty="0"/>
              <a:t>, </a:t>
            </a:r>
            <a:r>
              <a:rPr lang="en-US" dirty="0" err="1"/>
              <a:t>mintha</a:t>
            </a:r>
            <a:r>
              <a:rPr lang="en-US" dirty="0"/>
              <a:t> a </a:t>
            </a:r>
            <a:r>
              <a:rPr lang="en-US" dirty="0" err="1"/>
              <a:t>szemünk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téglatest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egyszerűen</a:t>
            </a:r>
            <a:r>
              <a:rPr lang="en-US" dirty="0"/>
              <a:t> </a:t>
            </a:r>
            <a:r>
              <a:rPr lang="en-US" dirty="0" err="1"/>
              <a:t>megoldhatjuk</a:t>
            </a:r>
            <a:r>
              <a:rPr lang="en-US" dirty="0"/>
              <a:t>,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rászorozni</a:t>
            </a:r>
            <a:r>
              <a:rPr lang="en-US" dirty="0"/>
              <a:t> a Box </a:t>
            </a:r>
            <a:r>
              <a:rPr lang="en-US" dirty="0" err="1"/>
              <a:t>modelTransformjára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Float4x4::</a:t>
            </a:r>
            <a:r>
              <a:rPr lang="en-US" dirty="0" err="1"/>
              <a:t>Proj</a:t>
            </a:r>
            <a:r>
              <a:rPr lang="en-US" dirty="0"/>
              <a:t>(2.0f, </a:t>
            </a:r>
            <a:r>
              <a:rPr lang="en-US" dirty="0" err="1"/>
              <a:t>aspectRatio</a:t>
            </a:r>
            <a:r>
              <a:rPr lang="en-US" dirty="0"/>
              <a:t>, 0.0f, 1.0f) </a:t>
            </a:r>
            <a:r>
              <a:rPr lang="en-US" dirty="0" err="1"/>
              <a:t>mátrixot</a:t>
            </a:r>
            <a:r>
              <a:rPr lang="en-US" dirty="0"/>
              <a:t>. (Az </a:t>
            </a:r>
            <a:r>
              <a:rPr lang="en-US" dirty="0" err="1"/>
              <a:t>aspectRatio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adattag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Egg::App </a:t>
            </a:r>
            <a:r>
              <a:rPr lang="en-US" dirty="0" err="1"/>
              <a:t>osztályból</a:t>
            </a:r>
            <a:r>
              <a:rPr lang="en-US" dirty="0"/>
              <a:t>).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összefognak</a:t>
            </a:r>
            <a:r>
              <a:rPr lang="en-US" dirty="0"/>
              <a:t> </a:t>
            </a:r>
            <a:r>
              <a:rPr lang="en-US" dirty="0" err="1"/>
              <a:t>futni</a:t>
            </a:r>
            <a:r>
              <a:rPr lang="en-US" dirty="0"/>
              <a:t>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vonalak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origóban</a:t>
            </a:r>
            <a:r>
              <a:rPr lang="en-US" dirty="0"/>
              <a:t>, </a:t>
            </a:r>
            <a:r>
              <a:rPr lang="en-US" dirty="0" err="1"/>
              <a:t>látszani</a:t>
            </a:r>
            <a:r>
              <a:rPr lang="en-US" dirty="0"/>
              <a:t> fog,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24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(4)-es </a:t>
            </a:r>
            <a:r>
              <a:rPr lang="en-US" dirty="0" err="1"/>
              <a:t>feladatnál</a:t>
            </a:r>
            <a:r>
              <a:rPr lang="en-US" dirty="0"/>
              <a:t> ha </a:t>
            </a:r>
            <a:r>
              <a:rPr lang="en-US" dirty="0" err="1"/>
              <a:t>leírtál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if(</a:t>
            </a:r>
            <a:r>
              <a:rPr lang="en-US" dirty="0" err="1"/>
              <a:t>pos.y</a:t>
            </a:r>
            <a:r>
              <a:rPr lang="en-US" dirty="0"/>
              <a:t> &lt; -1.0) speed = -speed;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simán</a:t>
            </a:r>
            <a:r>
              <a:rPr lang="en-US" dirty="0"/>
              <a:t> </a:t>
            </a:r>
            <a:r>
              <a:rPr lang="en-US" dirty="0" err="1"/>
              <a:t>beakadhat</a:t>
            </a:r>
            <a:r>
              <a:rPr lang="en-US" dirty="0"/>
              <a:t> -1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frameben</a:t>
            </a:r>
            <a:r>
              <a:rPr lang="en-US" dirty="0"/>
              <a:t> </a:t>
            </a:r>
            <a:r>
              <a:rPr lang="en-US" dirty="0" err="1"/>
              <a:t>cserélgeti</a:t>
            </a:r>
            <a:r>
              <a:rPr lang="en-US" dirty="0"/>
              <a:t> a speed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irányát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meg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javítani</a:t>
            </a:r>
            <a:r>
              <a:rPr lang="en-US" dirty="0"/>
              <a:t> bool </a:t>
            </a:r>
            <a:r>
              <a:rPr lang="en-US" dirty="0" err="1"/>
              <a:t>változóval</a:t>
            </a:r>
            <a:r>
              <a:rPr lang="en-US" dirty="0"/>
              <a:t> (</a:t>
            </a:r>
            <a:r>
              <a:rPr lang="en-US" dirty="0" err="1"/>
              <a:t>ellenőrizni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elhagyta</a:t>
            </a:r>
            <a:r>
              <a:rPr lang="en-US" dirty="0"/>
              <a:t> a -1.0 </a:t>
            </a:r>
            <a:r>
              <a:rPr lang="en-US" dirty="0" err="1"/>
              <a:t>padlót</a:t>
            </a:r>
            <a:r>
              <a:rPr lang="en-US" dirty="0"/>
              <a:t>)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ütközésnél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megfordítani</a:t>
            </a:r>
            <a:r>
              <a:rPr lang="en-US" dirty="0"/>
              <a:t> a </a:t>
            </a:r>
            <a:r>
              <a:rPr lang="en-US" dirty="0" err="1"/>
              <a:t>sebességet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-1.0f-re </a:t>
            </a:r>
            <a:r>
              <a:rPr lang="en-US" dirty="0" err="1"/>
              <a:t>állítani</a:t>
            </a:r>
            <a:r>
              <a:rPr lang="en-US" dirty="0"/>
              <a:t>  </a:t>
            </a:r>
            <a:r>
              <a:rPr lang="en-US" dirty="0" err="1"/>
              <a:t>az</a:t>
            </a:r>
            <a:r>
              <a:rPr lang="en-US" dirty="0"/>
              <a:t> Y </a:t>
            </a:r>
            <a:r>
              <a:rPr lang="en-US" dirty="0" err="1"/>
              <a:t>irányú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(5) A ggl001App </a:t>
            </a:r>
            <a:r>
              <a:rPr lang="en-US" dirty="0" err="1"/>
              <a:t>osztályban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ciklusokat</a:t>
            </a:r>
            <a:r>
              <a:rPr lang="en-US" dirty="0"/>
              <a:t>, Float3::Random() pseudorandom, ha </a:t>
            </a:r>
            <a:r>
              <a:rPr lang="en-US" dirty="0" err="1"/>
              <a:t>akarsz</a:t>
            </a:r>
            <a:r>
              <a:rPr lang="en-US" dirty="0"/>
              <a:t> “</a:t>
            </a:r>
            <a:r>
              <a:rPr lang="en-US" dirty="0" err="1"/>
              <a:t>teljesen</a:t>
            </a:r>
            <a:r>
              <a:rPr lang="en-US" dirty="0"/>
              <a:t>” </a:t>
            </a:r>
            <a:r>
              <a:rPr lang="en-US" dirty="0" err="1"/>
              <a:t>randomot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srand</a:t>
            </a:r>
            <a:r>
              <a:rPr lang="en-US" dirty="0"/>
              <a:t>(time(NULL));-t </a:t>
            </a:r>
            <a:r>
              <a:rPr lang="en-US" dirty="0" err="1"/>
              <a:t>hívj</a:t>
            </a:r>
            <a:r>
              <a:rPr lang="en-US" dirty="0"/>
              <a:t>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&lt;</a:t>
            </a:r>
            <a:r>
              <a:rPr lang="en-US" dirty="0" err="1"/>
              <a:t>ctime</a:t>
            </a:r>
            <a:r>
              <a:rPr lang="en-US" dirty="0"/>
              <a:t>&gt; </a:t>
            </a:r>
            <a:r>
              <a:rPr lang="en-US" dirty="0" err="1"/>
              <a:t>és</a:t>
            </a:r>
            <a:r>
              <a:rPr lang="en-US" dirty="0"/>
              <a:t> a &lt;</a:t>
            </a:r>
            <a:r>
              <a:rPr lang="en-US" dirty="0" err="1"/>
              <a:t>cstdlib</a:t>
            </a:r>
            <a:r>
              <a:rPr lang="en-US" dirty="0"/>
              <a:t>&gt; </a:t>
            </a:r>
            <a:r>
              <a:rPr lang="en-US" dirty="0" err="1"/>
              <a:t>includeok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Kitérő</a:t>
            </a:r>
            <a:r>
              <a:rPr lang="en-US" dirty="0"/>
              <a:t> (4)-es </a:t>
            </a:r>
            <a:r>
              <a:rPr lang="en-US" dirty="0" err="1"/>
              <a:t>feladathoz</a:t>
            </a:r>
            <a:r>
              <a:rPr lang="en-US" dirty="0"/>
              <a:t>:</a:t>
            </a:r>
          </a:p>
          <a:p>
            <a:r>
              <a:rPr lang="en-US" dirty="0" err="1"/>
              <a:t>Nézd</a:t>
            </a:r>
            <a:r>
              <a:rPr lang="en-US" dirty="0"/>
              <a:t> meg mi </a:t>
            </a:r>
            <a:r>
              <a:rPr lang="en-US" dirty="0" err="1"/>
              <a:t>történik</a:t>
            </a:r>
            <a:r>
              <a:rPr lang="en-US" dirty="0"/>
              <a:t>, ha </a:t>
            </a:r>
            <a:r>
              <a:rPr lang="en-US" dirty="0" err="1"/>
              <a:t>mondjuk</a:t>
            </a:r>
            <a:r>
              <a:rPr lang="en-US" dirty="0"/>
              <a:t> 2-3 </a:t>
            </a:r>
            <a:r>
              <a:rPr lang="en-US" dirty="0" err="1"/>
              <a:t>másodpercig</a:t>
            </a:r>
            <a:r>
              <a:rPr lang="en-US" dirty="0"/>
              <a:t> </a:t>
            </a:r>
            <a:r>
              <a:rPr lang="en-US" dirty="0" err="1"/>
              <a:t>mozgatod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a </a:t>
            </a:r>
            <a:r>
              <a:rPr lang="en-US" dirty="0" err="1"/>
              <a:t>fejlécénél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ideig</a:t>
            </a:r>
            <a:r>
              <a:rPr lang="en-US" dirty="0"/>
              <a:t> </a:t>
            </a:r>
            <a:r>
              <a:rPr lang="en-US" dirty="0" err="1"/>
              <a:t>méretezed</a:t>
            </a:r>
            <a:r>
              <a:rPr lang="en-US" dirty="0"/>
              <a:t>, </a:t>
            </a:r>
            <a:r>
              <a:rPr lang="en-US" dirty="0" err="1"/>
              <a:t>anélkül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elengednéd</a:t>
            </a:r>
            <a:r>
              <a:rPr lang="en-US" dirty="0"/>
              <a:t> a </a:t>
            </a:r>
            <a:r>
              <a:rPr lang="en-US" dirty="0" err="1"/>
              <a:t>bal</a:t>
            </a:r>
            <a:r>
              <a:rPr lang="en-US" dirty="0"/>
              <a:t> </a:t>
            </a:r>
            <a:r>
              <a:rPr lang="en-US" dirty="0" err="1"/>
              <a:t>egérgombot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folyamatosan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a WM_MOVE (</a:t>
            </a:r>
            <a:r>
              <a:rPr lang="en-US" dirty="0" err="1"/>
              <a:t>vagy</a:t>
            </a:r>
            <a:r>
              <a:rPr lang="en-US" dirty="0"/>
              <a:t> WM_SIZING, WM_SIZE) </a:t>
            </a:r>
            <a:r>
              <a:rPr lang="en-US" dirty="0" err="1"/>
              <a:t>üzeneteket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frame </a:t>
            </a:r>
            <a:r>
              <a:rPr lang="en-US" dirty="0" err="1"/>
              <a:t>kirajzolásra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telik</a:t>
            </a:r>
            <a:r>
              <a:rPr lang="en-US" dirty="0"/>
              <a:t>,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DT </a:t>
            </a:r>
            <a:r>
              <a:rPr lang="en-US" dirty="0" err="1"/>
              <a:t>értékünk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a </a:t>
            </a:r>
            <a:r>
              <a:rPr lang="en-US" dirty="0" err="1"/>
              <a:t>sebesség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nagyot</a:t>
            </a:r>
            <a:r>
              <a:rPr lang="en-US" dirty="0"/>
              <a:t> </a:t>
            </a:r>
            <a:r>
              <a:rPr lang="en-US" dirty="0" err="1"/>
              <a:t>változik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hibákat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javítanod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kezelésünk</a:t>
            </a:r>
            <a:r>
              <a:rPr lang="en-US" dirty="0"/>
              <a:t> </a:t>
            </a:r>
            <a:r>
              <a:rPr lang="en-US" dirty="0" err="1"/>
              <a:t>hibája</a:t>
            </a:r>
            <a:r>
              <a:rPr lang="en-US" dirty="0"/>
              <a:t>.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kiadott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fog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Hasonlóan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előzőekhez</a:t>
            </a:r>
            <a:r>
              <a:rPr lang="en-US" sz="1200" dirty="0"/>
              <a:t> </a:t>
            </a:r>
            <a:r>
              <a:rPr lang="en-US" sz="1200" dirty="0" err="1"/>
              <a:t>itt</a:t>
            </a:r>
            <a:r>
              <a:rPr lang="en-US" sz="1200" dirty="0"/>
              <a:t> is a </a:t>
            </a:r>
            <a:r>
              <a:rPr lang="en-US" sz="1200" dirty="0" err="1"/>
              <a:t>meglévő</a:t>
            </a:r>
            <a:r>
              <a:rPr lang="en-US" sz="1200" dirty="0"/>
              <a:t> </a:t>
            </a:r>
            <a:r>
              <a:rPr lang="en-US" sz="1200" dirty="0" err="1"/>
              <a:t>értékeket</a:t>
            </a:r>
            <a:r>
              <a:rPr lang="en-US" sz="1200" dirty="0"/>
              <a:t> </a:t>
            </a:r>
            <a:r>
              <a:rPr lang="en-US" sz="1200" dirty="0" err="1"/>
              <a:t>kell</a:t>
            </a:r>
            <a:r>
              <a:rPr lang="en-US" sz="1200" dirty="0"/>
              <a:t> </a:t>
            </a:r>
            <a:r>
              <a:rPr lang="en-US" sz="1200" dirty="0" err="1"/>
              <a:t>kiegészíteni</a:t>
            </a:r>
            <a:r>
              <a:rPr lang="en-US" sz="1200" dirty="0"/>
              <a:t> </a:t>
            </a:r>
            <a:r>
              <a:rPr lang="en-US" sz="1200" dirty="0" err="1"/>
              <a:t>és</a:t>
            </a:r>
            <a:r>
              <a:rPr lang="en-US" sz="1200" dirty="0"/>
              <a:t> </a:t>
            </a:r>
            <a:r>
              <a:rPr lang="en-US" sz="1200" dirty="0" err="1"/>
              <a:t>nem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egész</a:t>
            </a:r>
            <a:r>
              <a:rPr lang="en-US" sz="1200" dirty="0"/>
              <a:t> </a:t>
            </a:r>
            <a:r>
              <a:rPr lang="en-US" sz="1200" dirty="0" err="1"/>
              <a:t>stringet</a:t>
            </a:r>
            <a:r>
              <a:rPr lang="en-US" sz="1200" dirty="0"/>
              <a:t> </a:t>
            </a:r>
            <a:r>
              <a:rPr lang="en-US" sz="1200" dirty="0" err="1"/>
              <a:t>felül</a:t>
            </a:r>
            <a:r>
              <a:rPr lang="en-US" sz="1200" dirty="0"/>
              <a:t> </a:t>
            </a:r>
            <a:r>
              <a:rPr lang="en-US" sz="1200" dirty="0" err="1"/>
              <a:t>írni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Egy</a:t>
            </a:r>
            <a:r>
              <a:rPr lang="en-US" sz="1200" dirty="0"/>
              <a:t> </a:t>
            </a:r>
            <a:r>
              <a:rPr lang="en-US" sz="1200" dirty="0" err="1"/>
              <a:t>statikus</a:t>
            </a:r>
            <a:r>
              <a:rPr lang="en-US" sz="1200" dirty="0"/>
              <a:t> </a:t>
            </a:r>
            <a:r>
              <a:rPr lang="en-US" sz="1200" dirty="0" err="1"/>
              <a:t>könyvtár</a:t>
            </a:r>
            <a:r>
              <a:rPr lang="en-US" sz="1200" dirty="0"/>
              <a:t> </a:t>
            </a:r>
            <a:r>
              <a:rPr lang="en-US" sz="1200" dirty="0" err="1"/>
              <a:t>linkeléséhez</a:t>
            </a:r>
            <a:r>
              <a:rPr lang="en-US" sz="1200" dirty="0"/>
              <a:t> </a:t>
            </a:r>
            <a:r>
              <a:rPr lang="en-US" sz="1200" dirty="0" err="1"/>
              <a:t>szükséges</a:t>
            </a:r>
            <a:r>
              <a:rPr lang="en-US" sz="1200" dirty="0"/>
              <a:t> a header </a:t>
            </a:r>
            <a:r>
              <a:rPr lang="en-US" sz="1200" dirty="0" err="1"/>
              <a:t>fájlok</a:t>
            </a:r>
            <a:r>
              <a:rPr lang="en-US" sz="1200" dirty="0"/>
              <a:t> </a:t>
            </a:r>
            <a:r>
              <a:rPr lang="en-US" sz="1200" dirty="0" err="1"/>
              <a:t>elérhetősége</a:t>
            </a:r>
            <a:r>
              <a:rPr lang="en-US" sz="1200" dirty="0"/>
              <a:t> </a:t>
            </a:r>
            <a:r>
              <a:rPr lang="en-US" sz="1200" dirty="0" err="1"/>
              <a:t>illetve</a:t>
            </a:r>
            <a:r>
              <a:rPr lang="en-US" sz="1200" dirty="0"/>
              <a:t> </a:t>
            </a:r>
            <a:r>
              <a:rPr lang="en-US" sz="1200" dirty="0" err="1"/>
              <a:t>maga</a:t>
            </a:r>
            <a:r>
              <a:rPr lang="en-US" sz="1200" dirty="0"/>
              <a:t> a lib </a:t>
            </a:r>
            <a:r>
              <a:rPr lang="en-US" sz="1200" dirty="0" err="1"/>
              <a:t>fájl</a:t>
            </a:r>
            <a:r>
              <a:rPr lang="en-US" sz="1200" dirty="0"/>
              <a:t>. A header </a:t>
            </a:r>
            <a:r>
              <a:rPr lang="en-US" sz="1200" dirty="0" err="1"/>
              <a:t>fájlokat</a:t>
            </a:r>
            <a:r>
              <a:rPr lang="en-US" sz="1200" dirty="0"/>
              <a:t> “include” </a:t>
            </a:r>
            <a:r>
              <a:rPr lang="en-US" sz="1200" dirty="0" err="1"/>
              <a:t>fájloknak</a:t>
            </a:r>
            <a:r>
              <a:rPr lang="en-US" sz="1200" dirty="0"/>
              <a:t> </a:t>
            </a:r>
            <a:r>
              <a:rPr lang="en-US" sz="1200" dirty="0" err="1"/>
              <a:t>hívjuk</a:t>
            </a:r>
            <a:r>
              <a:rPr lang="en-US" sz="1200" dirty="0"/>
              <a:t>, </a:t>
            </a:r>
            <a:r>
              <a:rPr lang="en-US" sz="1200" dirty="0" err="1"/>
              <a:t>ebbe</a:t>
            </a:r>
            <a:r>
              <a:rPr lang="en-US" sz="1200" dirty="0"/>
              <a:t> </a:t>
            </a:r>
            <a:r>
              <a:rPr lang="en-US" sz="1200" dirty="0" err="1"/>
              <a:t>vannak</a:t>
            </a:r>
            <a:r>
              <a:rPr lang="en-US" sz="1200" dirty="0"/>
              <a:t> a </a:t>
            </a:r>
            <a:r>
              <a:rPr lang="en-US" sz="1200" dirty="0" err="1"/>
              <a:t>használt</a:t>
            </a:r>
            <a:r>
              <a:rPr lang="en-US" sz="1200" dirty="0"/>
              <a:t> </a:t>
            </a:r>
            <a:r>
              <a:rPr lang="en-US" sz="1200" dirty="0" err="1"/>
              <a:t>osztályok</a:t>
            </a:r>
            <a:r>
              <a:rPr lang="en-US" sz="1200" dirty="0"/>
              <a:t>, </a:t>
            </a:r>
            <a:r>
              <a:rPr lang="en-US" sz="1200" dirty="0" err="1"/>
              <a:t>függvények</a:t>
            </a:r>
            <a:r>
              <a:rPr lang="en-US" sz="1200" dirty="0"/>
              <a:t> </a:t>
            </a:r>
            <a:r>
              <a:rPr lang="en-US" sz="1200" dirty="0" err="1"/>
              <a:t>deklarációja</a:t>
            </a:r>
            <a:r>
              <a:rPr lang="en-US" sz="1200" dirty="0"/>
              <a:t>, a </a:t>
            </a:r>
            <a:r>
              <a:rPr lang="en-US" sz="1200" dirty="0" err="1"/>
              <a:t>fordító</a:t>
            </a:r>
            <a:r>
              <a:rPr lang="en-US" sz="1200" dirty="0"/>
              <a:t> </a:t>
            </a:r>
            <a:r>
              <a:rPr lang="en-US" sz="1200" dirty="0" err="1"/>
              <a:t>ezeket</a:t>
            </a:r>
            <a:r>
              <a:rPr lang="en-US" sz="1200" dirty="0"/>
              <a:t> a </a:t>
            </a:r>
            <a:r>
              <a:rPr lang="en-US" sz="1200" dirty="0" err="1"/>
              <a:t>szimbólumokat</a:t>
            </a:r>
            <a:r>
              <a:rPr lang="en-US" sz="1200" dirty="0"/>
              <a:t> </a:t>
            </a:r>
            <a:r>
              <a:rPr lang="en-US" sz="1200" dirty="0" err="1"/>
              <a:t>csak</a:t>
            </a:r>
            <a:r>
              <a:rPr lang="en-US" sz="1200" dirty="0"/>
              <a:t> </a:t>
            </a:r>
            <a:r>
              <a:rPr lang="en-US" sz="1200" dirty="0" err="1"/>
              <a:t>kihagyja</a:t>
            </a:r>
            <a:r>
              <a:rPr lang="en-US" sz="1200" dirty="0"/>
              <a:t> a </a:t>
            </a:r>
            <a:r>
              <a:rPr lang="en-US" sz="1200" dirty="0" err="1"/>
              <a:t>fordítás</a:t>
            </a:r>
            <a:r>
              <a:rPr lang="en-US" sz="1200" dirty="0"/>
              <a:t> </a:t>
            </a:r>
            <a:r>
              <a:rPr lang="en-US" sz="1200" dirty="0" err="1"/>
              <a:t>során</a:t>
            </a:r>
            <a:r>
              <a:rPr lang="en-US" sz="1200" dirty="0"/>
              <a:t>. </a:t>
            </a:r>
            <a:r>
              <a:rPr lang="en-US" sz="1200" dirty="0" err="1"/>
              <a:t>Hiszen</a:t>
            </a:r>
            <a:r>
              <a:rPr lang="en-US" sz="1200" dirty="0"/>
              <a:t> a </a:t>
            </a:r>
            <a:r>
              <a:rPr lang="en-US" sz="1200" dirty="0" err="1"/>
              <a:t>fordításhoz</a:t>
            </a:r>
            <a:r>
              <a:rPr lang="en-US" sz="1200" dirty="0"/>
              <a:t> </a:t>
            </a:r>
            <a:r>
              <a:rPr lang="en-US" sz="1200" dirty="0" err="1"/>
              <a:t>csak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osztályok</a:t>
            </a:r>
            <a:r>
              <a:rPr lang="en-US" sz="1200" dirty="0"/>
              <a:t> </a:t>
            </a:r>
            <a:r>
              <a:rPr lang="en-US" sz="1200" dirty="0" err="1"/>
              <a:t>mérete</a:t>
            </a:r>
            <a:r>
              <a:rPr lang="en-US" sz="1200" dirty="0"/>
              <a:t>, a </a:t>
            </a:r>
            <a:r>
              <a:rPr lang="en-US" sz="1200" dirty="0" err="1"/>
              <a:t>függvények</a:t>
            </a:r>
            <a:r>
              <a:rPr lang="en-US" sz="1200" dirty="0"/>
              <a:t> </a:t>
            </a:r>
            <a:r>
              <a:rPr lang="en-US" sz="1200" dirty="0" err="1"/>
              <a:t>paraméterei</a:t>
            </a:r>
            <a:r>
              <a:rPr lang="en-US" sz="1200" dirty="0"/>
              <a:t> </a:t>
            </a:r>
            <a:r>
              <a:rPr lang="en-US" sz="1200" dirty="0" err="1"/>
              <a:t>szükségesek</a:t>
            </a:r>
            <a:r>
              <a:rPr lang="en-US" sz="1200" dirty="0"/>
              <a:t>, </a:t>
            </a:r>
            <a:r>
              <a:rPr lang="en-US" sz="1200" dirty="0" err="1"/>
              <a:t>maga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implementáció</a:t>
            </a:r>
            <a:r>
              <a:rPr lang="en-US" sz="1200" dirty="0"/>
              <a:t> </a:t>
            </a:r>
            <a:r>
              <a:rPr lang="en-US" sz="1200" dirty="0" err="1"/>
              <a:t>nem</a:t>
            </a:r>
            <a:r>
              <a:rPr lang="en-US" sz="1200" dirty="0"/>
              <a:t> </a:t>
            </a:r>
            <a:r>
              <a:rPr lang="en-US" sz="1200" dirty="0" err="1"/>
              <a:t>érdekes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linker </a:t>
            </a:r>
            <a:r>
              <a:rPr lang="en-US" sz="1200" dirty="0" err="1"/>
              <a:t>feladata</a:t>
            </a:r>
            <a:r>
              <a:rPr lang="en-US" sz="1200" dirty="0"/>
              <a:t> </a:t>
            </a:r>
            <a:r>
              <a:rPr lang="en-US" sz="1200" dirty="0" err="1"/>
              <a:t>lesz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implementáció</a:t>
            </a:r>
            <a:r>
              <a:rPr lang="en-US" sz="1200" dirty="0"/>
              <a:t> </a:t>
            </a:r>
            <a:r>
              <a:rPr lang="en-US" sz="1200" dirty="0" err="1"/>
              <a:t>hozzáf</a:t>
            </a:r>
            <a:r>
              <a:rPr lang="hu-HU" sz="1200" dirty="0"/>
              <a:t>ű</a:t>
            </a:r>
            <a:r>
              <a:rPr lang="en-US" sz="1200" dirty="0" err="1"/>
              <a:t>zése</a:t>
            </a:r>
            <a:r>
              <a:rPr lang="en-US" sz="1200" dirty="0"/>
              <a:t>, </a:t>
            </a:r>
            <a:r>
              <a:rPr lang="en-US" sz="1200" dirty="0" err="1"/>
              <a:t>tehát</a:t>
            </a:r>
            <a:r>
              <a:rPr lang="en-US" sz="1200" dirty="0"/>
              <a:t> a .lib </a:t>
            </a:r>
            <a:r>
              <a:rPr lang="en-US" sz="1200" dirty="0" err="1"/>
              <a:t>fájlt</a:t>
            </a:r>
            <a:r>
              <a:rPr lang="en-US" sz="1200" dirty="0"/>
              <a:t> meg </a:t>
            </a:r>
            <a:r>
              <a:rPr lang="en-US" sz="1200" dirty="0" err="1"/>
              <a:t>kell</a:t>
            </a:r>
            <a:r>
              <a:rPr lang="en-US" sz="1200" dirty="0"/>
              <a:t> </a:t>
            </a:r>
            <a:r>
              <a:rPr lang="en-US" sz="1200" dirty="0" err="1"/>
              <a:t>találnia</a:t>
            </a:r>
            <a:r>
              <a:rPr lang="en-US" sz="1200" dirty="0"/>
              <a:t>, </a:t>
            </a:r>
            <a:r>
              <a:rPr lang="en-US" sz="1200" dirty="0" err="1"/>
              <a:t>amelyben</a:t>
            </a:r>
            <a:r>
              <a:rPr lang="en-US" sz="1200" dirty="0"/>
              <a:t> a </a:t>
            </a:r>
            <a:r>
              <a:rPr lang="en-US" sz="1200" dirty="0" err="1"/>
              <a:t>tényleges</a:t>
            </a:r>
            <a:r>
              <a:rPr lang="en-US" sz="1200" dirty="0"/>
              <a:t> </a:t>
            </a:r>
            <a:r>
              <a:rPr lang="en-US" sz="1200" dirty="0" err="1"/>
              <a:t>pointerek</a:t>
            </a:r>
            <a:r>
              <a:rPr lang="en-US" sz="1200" dirty="0"/>
              <a:t> </a:t>
            </a:r>
            <a:r>
              <a:rPr lang="en-US" sz="1200" dirty="0" err="1"/>
              <a:t>és</a:t>
            </a:r>
            <a:r>
              <a:rPr lang="en-US" sz="1200" dirty="0"/>
              <a:t> </a:t>
            </a:r>
            <a:r>
              <a:rPr lang="en-US" sz="1200" dirty="0" err="1"/>
              <a:t>gépi</a:t>
            </a:r>
            <a:r>
              <a:rPr lang="en-US" sz="1200" dirty="0"/>
              <a:t> </a:t>
            </a:r>
            <a:r>
              <a:rPr lang="en-US" sz="1200" dirty="0" err="1"/>
              <a:t>kód</a:t>
            </a:r>
            <a:r>
              <a:rPr lang="en-US" sz="1200" dirty="0"/>
              <a:t> van. </a:t>
            </a:r>
            <a:r>
              <a:rPr lang="en-US" sz="1200" dirty="0" err="1"/>
              <a:t>Ehhez</a:t>
            </a:r>
            <a:r>
              <a:rPr lang="en-US" sz="1200" dirty="0"/>
              <a:t> </a:t>
            </a:r>
            <a:r>
              <a:rPr lang="en-US" sz="1200" dirty="0" err="1"/>
              <a:t>kell</a:t>
            </a:r>
            <a:r>
              <a:rPr lang="en-US" sz="1200" dirty="0"/>
              <a:t> a Library Directory </a:t>
            </a:r>
            <a:r>
              <a:rPr lang="en-US" sz="1200" dirty="0" err="1"/>
              <a:t>illetve</a:t>
            </a:r>
            <a:r>
              <a:rPr lang="en-US" sz="1200" dirty="0"/>
              <a:t> </a:t>
            </a:r>
            <a:r>
              <a:rPr lang="en-US" sz="1200" dirty="0" err="1"/>
              <a:t>maga</a:t>
            </a:r>
            <a:r>
              <a:rPr lang="en-US" sz="1200" dirty="0"/>
              <a:t> a lib </a:t>
            </a:r>
            <a:r>
              <a:rPr lang="en-US" sz="1200" dirty="0" err="1"/>
              <a:t>fájl</a:t>
            </a:r>
            <a:r>
              <a:rPr lang="en-US" sz="120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3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5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mehet</a:t>
            </a:r>
            <a:r>
              <a:rPr lang="en-US" dirty="0"/>
              <a:t> a </a:t>
            </a:r>
            <a:r>
              <a:rPr lang="en-US" dirty="0" err="1"/>
              <a:t>kukába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5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ennyire</a:t>
            </a:r>
            <a:r>
              <a:rPr lang="en-US" dirty="0"/>
              <a:t> </a:t>
            </a:r>
            <a:r>
              <a:rPr lang="en-US" dirty="0" err="1"/>
              <a:t>redukálódik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15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elérni</a:t>
            </a:r>
            <a:r>
              <a:rPr lang="en-US" dirty="0"/>
              <a:t> a </a:t>
            </a:r>
            <a:r>
              <a:rPr lang="en-US" dirty="0" err="1"/>
              <a:t>PerObjectCb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magábafoglalt</a:t>
            </a:r>
            <a:r>
              <a:rPr lang="en-US" dirty="0"/>
              <a:t> T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adattagjait</a:t>
            </a:r>
            <a:r>
              <a:rPr lang="en-US" dirty="0"/>
              <a:t>. (operator-&gt;() van </a:t>
            </a:r>
            <a:r>
              <a:rPr lang="en-US" dirty="0" err="1"/>
              <a:t>felülcsapva</a:t>
            </a:r>
            <a:r>
              <a:rPr lang="en-US" dirty="0"/>
              <a:t>)</a:t>
            </a:r>
          </a:p>
          <a:p>
            <a:r>
              <a:rPr lang="en-US" b="1" dirty="0"/>
              <a:t>Upload() </a:t>
            </a:r>
            <a:r>
              <a:rPr lang="en-US" b="1" dirty="0" err="1"/>
              <a:t>függvény</a:t>
            </a:r>
            <a:r>
              <a:rPr lang="en-US" b="1" dirty="0"/>
              <a:t> </a:t>
            </a:r>
            <a:r>
              <a:rPr lang="en-US" b="1" dirty="0" err="1"/>
              <a:t>hívás</a:t>
            </a:r>
            <a:r>
              <a:rPr lang="en-US" b="1" dirty="0"/>
              <a:t> </a:t>
            </a:r>
            <a:r>
              <a:rPr lang="en-US" b="1" dirty="0" err="1"/>
              <a:t>csinálja</a:t>
            </a:r>
            <a:r>
              <a:rPr lang="en-US" b="1" dirty="0"/>
              <a:t> meg </a:t>
            </a:r>
            <a:r>
              <a:rPr lang="en-US" b="1" dirty="0" err="1"/>
              <a:t>nekünk</a:t>
            </a:r>
            <a:r>
              <a:rPr lang="en-US" b="1" dirty="0"/>
              <a:t> a </a:t>
            </a:r>
            <a:r>
              <a:rPr lang="en-US" b="1" dirty="0" err="1"/>
              <a:t>memcpy</a:t>
            </a:r>
            <a:r>
              <a:rPr lang="en-US" b="1" dirty="0"/>
              <a:t>-t, ne </a:t>
            </a:r>
            <a:r>
              <a:rPr lang="en-US" b="1" dirty="0" err="1"/>
              <a:t>felejtsd</a:t>
            </a:r>
            <a:r>
              <a:rPr lang="en-US" b="1" dirty="0"/>
              <a:t> el </a:t>
            </a:r>
            <a:r>
              <a:rPr lang="en-US" b="1" dirty="0" err="1"/>
              <a:t>hívni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0" dirty="0"/>
              <a:t>A Draw </a:t>
            </a:r>
            <a:r>
              <a:rPr lang="en-US" b="0" dirty="0" err="1"/>
              <a:t>függvény</a:t>
            </a:r>
            <a:r>
              <a:rPr lang="en-US" b="0" dirty="0"/>
              <a:t> is </a:t>
            </a:r>
            <a:r>
              <a:rPr lang="en-US" b="0" dirty="0" err="1"/>
              <a:t>egyszer</a:t>
            </a:r>
            <a:r>
              <a:rPr lang="hu-HU" b="0" dirty="0"/>
              <a:t>ű</a:t>
            </a:r>
            <a:r>
              <a:rPr lang="en-US" b="0" dirty="0" err="1"/>
              <a:t>södik</a:t>
            </a:r>
            <a:r>
              <a:rPr lang="en-US" b="0" dirty="0"/>
              <a:t>. A </a:t>
            </a:r>
            <a:r>
              <a:rPr lang="en-US" b="0" dirty="0" err="1"/>
              <a:t>Trükk</a:t>
            </a:r>
            <a:r>
              <a:rPr lang="en-US" b="0" dirty="0"/>
              <a:t> </a:t>
            </a:r>
            <a:r>
              <a:rPr lang="en-US" b="0" dirty="0" err="1"/>
              <a:t>ami</a:t>
            </a:r>
            <a:r>
              <a:rPr lang="en-US" b="0" dirty="0"/>
              <a:t> </a:t>
            </a:r>
            <a:r>
              <a:rPr lang="en-US" b="0" dirty="0" err="1"/>
              <a:t>könnyítésnek</a:t>
            </a:r>
            <a:r>
              <a:rPr lang="en-US" b="0" dirty="0"/>
              <a:t> el van </a:t>
            </a:r>
            <a:r>
              <a:rPr lang="en-US" b="0" dirty="0" err="1"/>
              <a:t>rejtve</a:t>
            </a:r>
            <a:r>
              <a:rPr lang="en-US" b="0" dirty="0"/>
              <a:t>,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kis</a:t>
            </a:r>
            <a:r>
              <a:rPr lang="en-US" b="0" dirty="0"/>
              <a:t> shader </a:t>
            </a:r>
            <a:r>
              <a:rPr lang="en-US" b="0" dirty="0" err="1"/>
              <a:t>reflexió</a:t>
            </a:r>
            <a:r>
              <a:rPr lang="en-US" b="0" dirty="0"/>
              <a:t>, a </a:t>
            </a:r>
            <a:r>
              <a:rPr lang="en-US" b="0" dirty="0" err="1"/>
              <a:t>cb-től</a:t>
            </a:r>
            <a:r>
              <a:rPr lang="en-US" b="0" dirty="0"/>
              <a:t> </a:t>
            </a:r>
            <a:r>
              <a:rPr lang="en-US" b="0" dirty="0" err="1"/>
              <a:t>elkérjük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osztály</a:t>
            </a:r>
            <a:r>
              <a:rPr lang="en-US" b="0" dirty="0"/>
              <a:t> </a:t>
            </a:r>
            <a:r>
              <a:rPr lang="en-US" b="0" dirty="0" err="1"/>
              <a:t>nevét</a:t>
            </a:r>
            <a:r>
              <a:rPr lang="en-US" b="0" dirty="0"/>
              <a:t> (</a:t>
            </a:r>
            <a:r>
              <a:rPr lang="en-US" b="0" dirty="0" err="1"/>
              <a:t>PerObjectCb</a:t>
            </a:r>
            <a:r>
              <a:rPr lang="en-US" b="0" dirty="0"/>
              <a:t>) most, </a:t>
            </a:r>
            <a:r>
              <a:rPr lang="en-US" b="0" dirty="0" err="1"/>
              <a:t>amit</a:t>
            </a:r>
            <a:r>
              <a:rPr lang="en-US" b="0" dirty="0"/>
              <a:t> </a:t>
            </a:r>
            <a:r>
              <a:rPr lang="en-US" b="0" dirty="0" err="1"/>
              <a:t>direkt</a:t>
            </a:r>
            <a:r>
              <a:rPr lang="en-US" b="0" dirty="0"/>
              <a:t> </a:t>
            </a:r>
            <a:r>
              <a:rPr lang="en-US" b="0" dirty="0" err="1"/>
              <a:t>így</a:t>
            </a:r>
            <a:r>
              <a:rPr lang="en-US" b="0" dirty="0"/>
              <a:t> </a:t>
            </a:r>
            <a:r>
              <a:rPr lang="en-US" b="0" dirty="0" err="1"/>
              <a:t>neveztünk</a:t>
            </a:r>
            <a:r>
              <a:rPr lang="en-US" b="0" dirty="0"/>
              <a:t> el a HLSL </a:t>
            </a:r>
            <a:r>
              <a:rPr lang="en-US" b="0" dirty="0" err="1"/>
              <a:t>oldalon</a:t>
            </a:r>
            <a:r>
              <a:rPr lang="en-US" b="0" dirty="0"/>
              <a:t>. </a:t>
            </a:r>
            <a:r>
              <a:rPr lang="en-US" b="0" dirty="0" err="1"/>
              <a:t>Név</a:t>
            </a:r>
            <a:r>
              <a:rPr lang="en-US" b="0" dirty="0"/>
              <a:t> </a:t>
            </a:r>
            <a:r>
              <a:rPr lang="en-US" b="0" dirty="0" err="1"/>
              <a:t>szerint</a:t>
            </a:r>
            <a:r>
              <a:rPr lang="en-US" b="0" dirty="0"/>
              <a:t> </a:t>
            </a:r>
            <a:r>
              <a:rPr lang="en-US" b="0" dirty="0" err="1"/>
              <a:t>megpróbáljuk</a:t>
            </a:r>
            <a:r>
              <a:rPr lang="en-US" b="0" dirty="0"/>
              <a:t> </a:t>
            </a:r>
            <a:r>
              <a:rPr lang="en-US" b="0" dirty="0" err="1"/>
              <a:t>elkérni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hova</a:t>
            </a:r>
            <a:r>
              <a:rPr lang="en-US" b="0" dirty="0"/>
              <a:t> </a:t>
            </a:r>
            <a:r>
              <a:rPr lang="en-US" b="0" dirty="0" err="1"/>
              <a:t>kellene</a:t>
            </a:r>
            <a:r>
              <a:rPr lang="en-US" b="0" dirty="0"/>
              <a:t> </a:t>
            </a:r>
            <a:r>
              <a:rPr lang="en-US" b="0" dirty="0" err="1"/>
              <a:t>bindolni</a:t>
            </a:r>
            <a:r>
              <a:rPr lang="en-US" b="0" dirty="0"/>
              <a:t>, </a:t>
            </a:r>
            <a:r>
              <a:rPr lang="en-US" b="0" dirty="0" err="1"/>
              <a:t>majd</a:t>
            </a:r>
            <a:r>
              <a:rPr lang="en-US" b="0" dirty="0"/>
              <a:t> </a:t>
            </a:r>
            <a:r>
              <a:rPr lang="en-US" b="0" dirty="0" err="1"/>
              <a:t>azt</a:t>
            </a:r>
            <a:r>
              <a:rPr lang="en-US" b="0" dirty="0"/>
              <a:t> </a:t>
            </a:r>
            <a:r>
              <a:rPr lang="en-US" b="0" dirty="0" err="1"/>
              <a:t>tovább</a:t>
            </a:r>
            <a:r>
              <a:rPr lang="en-US" b="0" dirty="0"/>
              <a:t> </a:t>
            </a:r>
            <a:r>
              <a:rPr lang="en-US" b="0" dirty="0" err="1"/>
              <a:t>keressük</a:t>
            </a:r>
            <a:r>
              <a:rPr lang="en-US" b="0" dirty="0"/>
              <a:t> a root signature-ben,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parameter </a:t>
            </a:r>
            <a:r>
              <a:rPr lang="en-US" b="0" dirty="0" err="1"/>
              <a:t>lenne</a:t>
            </a:r>
            <a:r>
              <a:rPr lang="en-US" b="0" dirty="0"/>
              <a:t> az. </a:t>
            </a:r>
            <a:r>
              <a:rPr lang="en-US" b="0" dirty="0" err="1"/>
              <a:t>Végül</a:t>
            </a:r>
            <a:r>
              <a:rPr lang="en-US" b="0" dirty="0"/>
              <a:t> </a:t>
            </a:r>
            <a:r>
              <a:rPr lang="en-US" b="0" dirty="0" err="1"/>
              <a:t>bebindoljuk</a:t>
            </a:r>
            <a:r>
              <a:rPr lang="en-US" b="0" dirty="0"/>
              <a:t>.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kis</a:t>
            </a:r>
            <a:r>
              <a:rPr lang="en-US" b="0" dirty="0"/>
              <a:t> overhead, </a:t>
            </a:r>
            <a:r>
              <a:rPr lang="en-US" b="0" dirty="0" err="1"/>
              <a:t>rengeteg</a:t>
            </a:r>
            <a:r>
              <a:rPr lang="en-US" b="0" dirty="0"/>
              <a:t> </a:t>
            </a:r>
            <a:r>
              <a:rPr lang="en-US" b="0" dirty="0" err="1"/>
              <a:t>kényelemért</a:t>
            </a:r>
            <a:r>
              <a:rPr lang="en-US" b="0" dirty="0"/>
              <a:t>. </a:t>
            </a:r>
            <a:r>
              <a:rPr lang="en-US" b="0" dirty="0" err="1"/>
              <a:t>Bőven</a:t>
            </a:r>
            <a:r>
              <a:rPr lang="en-US" b="0" dirty="0"/>
              <a:t> </a:t>
            </a:r>
            <a:r>
              <a:rPr lang="en-US" b="0" dirty="0" err="1"/>
              <a:t>megéri</a:t>
            </a:r>
            <a:r>
              <a:rPr lang="en-US" b="0" dirty="0"/>
              <a:t> </a:t>
            </a:r>
            <a:r>
              <a:rPr lang="en-US" b="0" dirty="0" err="1"/>
              <a:t>használni</a:t>
            </a:r>
            <a:r>
              <a:rPr lang="en-US" b="0" dirty="0"/>
              <a:t>, </a:t>
            </a:r>
            <a:r>
              <a:rPr lang="en-US" b="0" dirty="0" err="1"/>
              <a:t>nem</a:t>
            </a:r>
            <a:r>
              <a:rPr lang="en-US" b="0" dirty="0"/>
              <a:t> </a:t>
            </a:r>
            <a:r>
              <a:rPr lang="en-US" b="0" dirty="0" err="1"/>
              <a:t>érdemes</a:t>
            </a:r>
            <a:r>
              <a:rPr lang="en-US" b="0" dirty="0"/>
              <a:t> </a:t>
            </a:r>
            <a:r>
              <a:rPr lang="en-US" b="0" dirty="0" err="1"/>
              <a:t>sebességre</a:t>
            </a:r>
            <a:r>
              <a:rPr lang="en-US" b="0" dirty="0"/>
              <a:t> </a:t>
            </a:r>
            <a:r>
              <a:rPr lang="en-US" b="0" dirty="0" err="1"/>
              <a:t>törekedni</a:t>
            </a:r>
            <a:r>
              <a:rPr lang="en-US" b="0" dirty="0"/>
              <a:t> </a:t>
            </a:r>
            <a:r>
              <a:rPr lang="en-US" b="0" dirty="0" err="1"/>
              <a:t>itt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 err="1"/>
              <a:t>Vegyük</a:t>
            </a:r>
            <a:r>
              <a:rPr lang="en-US" b="0" dirty="0"/>
              <a:t> </a:t>
            </a:r>
            <a:r>
              <a:rPr lang="en-US" b="0" dirty="0" err="1"/>
              <a:t>észre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Box </a:t>
            </a:r>
            <a:r>
              <a:rPr lang="en-US" b="0" dirty="0" err="1"/>
              <a:t>osztályunk</a:t>
            </a:r>
            <a:r>
              <a:rPr lang="en-US" b="0" dirty="0"/>
              <a:t> </a:t>
            </a:r>
            <a:r>
              <a:rPr lang="en-US" b="0" dirty="0" err="1"/>
              <a:t>mennyire</a:t>
            </a:r>
            <a:r>
              <a:rPr lang="en-US" b="0" dirty="0"/>
              <a:t> </a:t>
            </a:r>
            <a:r>
              <a:rPr lang="en-US" b="0" dirty="0" err="1"/>
              <a:t>letisztult</a:t>
            </a:r>
            <a:r>
              <a:rPr lang="en-US" b="0" dirty="0"/>
              <a:t>, </a:t>
            </a:r>
            <a:r>
              <a:rPr lang="en-US" b="0" dirty="0" err="1"/>
              <a:t>alig</a:t>
            </a:r>
            <a:r>
              <a:rPr lang="en-US" b="0" dirty="0"/>
              <a:t> van </a:t>
            </a:r>
            <a:r>
              <a:rPr lang="en-US" b="0" dirty="0" err="1"/>
              <a:t>bármi</a:t>
            </a:r>
            <a:r>
              <a:rPr lang="en-US" b="0" dirty="0"/>
              <a:t> D3D-ra </a:t>
            </a:r>
            <a:r>
              <a:rPr lang="en-US" b="0" dirty="0" err="1"/>
              <a:t>vonatkozó</a:t>
            </a:r>
            <a:r>
              <a:rPr lang="en-US" b="0" dirty="0"/>
              <a:t> </a:t>
            </a:r>
            <a:r>
              <a:rPr lang="en-US" b="0" dirty="0" err="1"/>
              <a:t>dolog</a:t>
            </a:r>
            <a:r>
              <a:rPr lang="en-US" b="0" dirty="0"/>
              <a:t> benne, a </a:t>
            </a:r>
            <a:r>
              <a:rPr lang="en-US" b="0" dirty="0" err="1"/>
              <a:t>legtöbb</a:t>
            </a:r>
            <a:r>
              <a:rPr lang="en-US" b="0" dirty="0"/>
              <a:t> </a:t>
            </a:r>
            <a:r>
              <a:rPr lang="en-US" b="0" dirty="0" err="1"/>
              <a:t>kód</a:t>
            </a:r>
            <a:r>
              <a:rPr lang="en-US" b="0" dirty="0"/>
              <a:t>,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objektum</a:t>
            </a:r>
            <a:r>
              <a:rPr lang="en-US" b="0" dirty="0"/>
              <a:t> </a:t>
            </a:r>
            <a:r>
              <a:rPr lang="en-US" b="0" dirty="0" err="1"/>
              <a:t>mozgásának</a:t>
            </a:r>
            <a:r>
              <a:rPr lang="en-US" b="0" dirty="0"/>
              <a:t> a </a:t>
            </a:r>
            <a:r>
              <a:rPr lang="en-US" b="0" dirty="0" err="1"/>
              <a:t>leírása</a:t>
            </a:r>
            <a:r>
              <a:rPr lang="en-US" b="0" dirty="0"/>
              <a:t>. </a:t>
            </a:r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célunk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lehető</a:t>
            </a:r>
            <a:r>
              <a:rPr lang="en-US" b="0" dirty="0"/>
              <a:t> </a:t>
            </a:r>
            <a:r>
              <a:rPr lang="en-US" b="0" dirty="0" err="1"/>
              <a:t>legkevesebb</a:t>
            </a:r>
            <a:r>
              <a:rPr lang="en-US" b="0" dirty="0"/>
              <a:t> </a:t>
            </a:r>
            <a:r>
              <a:rPr lang="en-US" b="0" dirty="0" err="1"/>
              <a:t>szutyok</a:t>
            </a:r>
            <a:r>
              <a:rPr lang="en-US" b="0" dirty="0"/>
              <a:t> </a:t>
            </a:r>
            <a:r>
              <a:rPr lang="en-US" b="0" dirty="0" err="1"/>
              <a:t>legyen</a:t>
            </a:r>
            <a:r>
              <a:rPr lang="en-US" b="0" dirty="0"/>
              <a:t> a </a:t>
            </a:r>
            <a:r>
              <a:rPr lang="en-US" b="0" dirty="0" err="1"/>
              <a:t>modellünkbe</a:t>
            </a:r>
            <a:r>
              <a:rPr lang="en-US" b="0" dirty="0"/>
              <a:t> </a:t>
            </a:r>
            <a:r>
              <a:rPr lang="en-US" b="0" dirty="0" err="1"/>
              <a:t>és</a:t>
            </a:r>
            <a:r>
              <a:rPr lang="en-US" b="0" dirty="0"/>
              <a:t> </a:t>
            </a:r>
            <a:r>
              <a:rPr lang="en-US" b="0" dirty="0" err="1"/>
              <a:t>váljon</a:t>
            </a:r>
            <a:r>
              <a:rPr lang="en-US" b="0" dirty="0"/>
              <a:t> le a </a:t>
            </a:r>
            <a:r>
              <a:rPr lang="en-US" b="0" dirty="0" err="1"/>
              <a:t>rajzolástól</a:t>
            </a:r>
            <a:r>
              <a:rPr lang="en-US" b="0" dirty="0"/>
              <a:t> </a:t>
            </a:r>
            <a:r>
              <a:rPr lang="en-US" b="0" dirty="0" err="1"/>
              <a:t>annyira</a:t>
            </a:r>
            <a:r>
              <a:rPr lang="en-US" b="0" dirty="0"/>
              <a:t>, </a:t>
            </a:r>
            <a:r>
              <a:rPr lang="en-US" b="0" dirty="0" err="1"/>
              <a:t>amennyire</a:t>
            </a:r>
            <a:r>
              <a:rPr lang="en-US" b="0" dirty="0"/>
              <a:t> </a:t>
            </a:r>
            <a:r>
              <a:rPr lang="en-US" b="0" dirty="0" err="1"/>
              <a:t>csak</a:t>
            </a:r>
            <a:r>
              <a:rPr lang="en-US" b="0" dirty="0"/>
              <a:t> </a:t>
            </a:r>
            <a:r>
              <a:rPr lang="en-US" b="0" dirty="0" err="1"/>
              <a:t>lehet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8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feladatoknak</a:t>
            </a:r>
            <a:r>
              <a:rPr lang="en-US" dirty="0"/>
              <a:t> a </a:t>
            </a:r>
            <a:r>
              <a:rPr lang="en-US" dirty="0" err="1"/>
              <a:t>célja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elgondolkodj</a:t>
            </a:r>
            <a:r>
              <a:rPr lang="en-US" dirty="0"/>
              <a:t> </a:t>
            </a:r>
            <a:r>
              <a:rPr lang="en-US" dirty="0" err="1"/>
              <a:t>azon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a </a:t>
            </a:r>
            <a:r>
              <a:rPr lang="en-US" dirty="0" err="1"/>
              <a:t>játékobjektumokba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kódolni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viselkedését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 “</a:t>
            </a:r>
            <a:r>
              <a:rPr lang="en-US" dirty="0" err="1"/>
              <a:t>halála</a:t>
            </a:r>
            <a:r>
              <a:rPr lang="en-US" dirty="0"/>
              <a:t>”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hozzátartozik</a:t>
            </a:r>
            <a:r>
              <a:rPr lang="en-US" dirty="0"/>
              <a:t>-e a </a:t>
            </a:r>
            <a:r>
              <a:rPr lang="en-US" dirty="0" err="1"/>
              <a:t>viselkedéshez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valószín</a:t>
            </a:r>
            <a:r>
              <a:rPr lang="hu-HU" dirty="0"/>
              <a:t>ű</a:t>
            </a:r>
            <a:r>
              <a:rPr lang="en-US" dirty="0" err="1"/>
              <a:t>séggel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be van </a:t>
            </a:r>
            <a:r>
              <a:rPr lang="en-US" dirty="0" err="1"/>
              <a:t>állítva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34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VS-re </a:t>
            </a:r>
            <a:r>
              <a:rPr lang="en-US" dirty="0" err="1"/>
              <a:t>bízzuk</a:t>
            </a:r>
            <a:r>
              <a:rPr lang="en-US" dirty="0"/>
              <a:t> a </a:t>
            </a:r>
            <a:r>
              <a:rPr lang="en-US" dirty="0" err="1"/>
              <a:t>fordítást</a:t>
            </a:r>
            <a:r>
              <a:rPr lang="en-US" dirty="0"/>
              <a:t>, </a:t>
            </a:r>
            <a:r>
              <a:rPr lang="en-US" dirty="0" err="1"/>
              <a:t>lecsökkentjük</a:t>
            </a:r>
            <a:r>
              <a:rPr lang="en-US" dirty="0"/>
              <a:t> a </a:t>
            </a:r>
            <a:r>
              <a:rPr lang="en-US" dirty="0" err="1"/>
              <a:t>shaderkezelő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projektjeinkbe</a:t>
            </a:r>
            <a:r>
              <a:rPr lang="en-US" dirty="0"/>
              <a:t>, </a:t>
            </a:r>
            <a:r>
              <a:rPr lang="en-US" dirty="0" err="1"/>
              <a:t>továbbá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 </a:t>
            </a:r>
            <a:r>
              <a:rPr lang="en-US" dirty="0" err="1"/>
              <a:t>kijelzi</a:t>
            </a:r>
            <a:r>
              <a:rPr lang="en-US" dirty="0"/>
              <a:t>, </a:t>
            </a:r>
            <a:r>
              <a:rPr lang="en-US" dirty="0" err="1"/>
              <a:t>hiba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build </a:t>
            </a:r>
            <a:r>
              <a:rPr lang="en-US" dirty="0" err="1"/>
              <a:t>leáll</a:t>
            </a:r>
            <a:r>
              <a:rPr lang="en-US" dirty="0"/>
              <a:t>. Van </a:t>
            </a:r>
            <a:r>
              <a:rPr lang="en-US" dirty="0" err="1"/>
              <a:t>letölthető</a:t>
            </a:r>
            <a:r>
              <a:rPr lang="en-US" dirty="0"/>
              <a:t> HLSL extension,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lintert</a:t>
            </a:r>
            <a:r>
              <a:rPr lang="en-US" dirty="0"/>
              <a:t> ad, </a:t>
            </a:r>
            <a:r>
              <a:rPr lang="en-US" dirty="0" err="1"/>
              <a:t>megkönnyíti</a:t>
            </a:r>
            <a:r>
              <a:rPr lang="en-US" dirty="0"/>
              <a:t> a HLSL </a:t>
            </a:r>
            <a:r>
              <a:rPr lang="en-US" dirty="0" err="1"/>
              <a:t>fejlesztést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Vigyázat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C++ Visual Studio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filterek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rendezésére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, a </a:t>
            </a:r>
            <a:r>
              <a:rPr lang="en-US" dirty="0" err="1"/>
              <a:t>mögötte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szerkezetet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reprezentálja</a:t>
            </a:r>
            <a:r>
              <a:rPr lang="en-US" dirty="0"/>
              <a:t>. </a:t>
            </a:r>
            <a:r>
              <a:rPr lang="en-US" dirty="0" err="1"/>
              <a:t>Emögött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volt a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header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a </a:t>
            </a:r>
            <a:r>
              <a:rPr lang="en-US" dirty="0" err="1"/>
              <a:t>könny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includeolás</a:t>
            </a:r>
            <a:r>
              <a:rPr lang="en-US" dirty="0"/>
              <a:t> </a:t>
            </a:r>
            <a:r>
              <a:rPr lang="en-US" dirty="0" err="1"/>
              <a:t>érdekében</a:t>
            </a:r>
            <a:r>
              <a:rPr lang="en-US" dirty="0"/>
              <a:t>.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hátránya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szeretnél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 Ha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shader-t </a:t>
            </a:r>
            <a:r>
              <a:rPr lang="en-US" dirty="0" err="1"/>
              <a:t>hozol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Shaders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teszed</a:t>
            </a:r>
            <a:r>
              <a:rPr lang="en-US" dirty="0"/>
              <a:t>.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oda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ugyanúgy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fog </a:t>
            </a:r>
            <a:r>
              <a:rPr lang="en-US" dirty="0" err="1"/>
              <a:t>fordulni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ha HLSL-ben include-</a:t>
            </a:r>
            <a:r>
              <a:rPr lang="en-US" dirty="0" err="1"/>
              <a:t>olsz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fog </a:t>
            </a:r>
            <a:r>
              <a:rPr lang="en-US" dirty="0" err="1"/>
              <a:t>jönni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modern C++-ban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szeretünk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“new” </a:t>
            </a:r>
            <a:r>
              <a:rPr lang="en-US" dirty="0" err="1"/>
              <a:t>vagy</a:t>
            </a:r>
            <a:r>
              <a:rPr lang="en-US" dirty="0"/>
              <a:t> “delete” </a:t>
            </a:r>
            <a:r>
              <a:rPr lang="en-US" dirty="0" err="1"/>
              <a:t>kulcsszót</a:t>
            </a:r>
            <a:r>
              <a:rPr lang="en-US" dirty="0"/>
              <a:t>,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legfőbb</a:t>
            </a:r>
            <a:r>
              <a:rPr lang="en-US" dirty="0"/>
              <a:t> </a:t>
            </a:r>
            <a:r>
              <a:rPr lang="en-US" dirty="0" err="1"/>
              <a:t>oka</a:t>
            </a:r>
            <a:r>
              <a:rPr lang="en-US" dirty="0"/>
              <a:t> a RAII </a:t>
            </a:r>
            <a:r>
              <a:rPr lang="en-US" dirty="0" err="1"/>
              <a:t>idióma</a:t>
            </a:r>
            <a:r>
              <a:rPr lang="en-US" dirty="0"/>
              <a:t>. Ami C++-ban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előnyös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kivétel</a:t>
            </a:r>
            <a:r>
              <a:rPr lang="en-US" dirty="0"/>
              <a:t> </a:t>
            </a:r>
            <a:r>
              <a:rPr lang="en-US" dirty="0" err="1"/>
              <a:t>kezelést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. (</a:t>
            </a:r>
            <a:r>
              <a:rPr lang="en-US" dirty="0" err="1"/>
              <a:t>gondolj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mi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pointerrel</a:t>
            </a:r>
            <a:r>
              <a:rPr lang="en-US" dirty="0"/>
              <a:t> ha a </a:t>
            </a:r>
            <a:r>
              <a:rPr lang="en-US" dirty="0" err="1"/>
              <a:t>függvényedben</a:t>
            </a:r>
            <a:r>
              <a:rPr lang="en-US" dirty="0"/>
              <a:t> </a:t>
            </a:r>
            <a:r>
              <a:rPr lang="en-US" dirty="0" err="1"/>
              <a:t>keletkezne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exception, </a:t>
            </a:r>
            <a:r>
              <a:rPr lang="en-US" dirty="0" err="1"/>
              <a:t>vagy</a:t>
            </a:r>
            <a:r>
              <a:rPr lang="en-US" dirty="0"/>
              <a:t> ha a return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felszabadítanod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smart </a:t>
            </a:r>
            <a:r>
              <a:rPr lang="en-US" dirty="0" err="1"/>
              <a:t>pointereket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kombinálva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pointerekkel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, </a:t>
            </a:r>
            <a:r>
              <a:rPr lang="en-US" dirty="0" err="1"/>
              <a:t>konzisztens</a:t>
            </a:r>
            <a:r>
              <a:rPr lang="en-US" dirty="0"/>
              <a:t> </a:t>
            </a:r>
            <a:r>
              <a:rPr lang="en-US" dirty="0" err="1"/>
              <a:t>viselkedést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objektumnál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van,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: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tulajdonos</a:t>
            </a:r>
            <a:r>
              <a:rPr lang="en-US" dirty="0"/>
              <a:t> is van,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felszabadításának</a:t>
            </a:r>
            <a:r>
              <a:rPr lang="en-US" dirty="0"/>
              <a:t> </a:t>
            </a:r>
            <a:r>
              <a:rPr lang="en-US" dirty="0" err="1"/>
              <a:t>helye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egyértelm</a:t>
            </a:r>
            <a:r>
              <a:rPr lang="hu-HU" dirty="0"/>
              <a:t>ű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com_ptr</a:t>
            </a:r>
            <a:r>
              <a:rPr lang="en-US" dirty="0"/>
              <a:t>: a </a:t>
            </a:r>
            <a:r>
              <a:rPr lang="en-US" dirty="0" err="1"/>
              <a:t>shared_ptr-hez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 de a DirectX-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kapcsolodó</a:t>
            </a:r>
            <a:r>
              <a:rPr lang="en-US" dirty="0"/>
              <a:t> </a:t>
            </a:r>
            <a:r>
              <a:rPr lang="en-US" dirty="0" err="1"/>
              <a:t>oszályokra</a:t>
            </a:r>
            <a:r>
              <a:rPr lang="en-US" dirty="0"/>
              <a:t> </a:t>
            </a:r>
            <a:r>
              <a:rPr lang="en-US" dirty="0" err="1"/>
              <a:t>vonatkozóan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paraméterként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csak</a:t>
            </a:r>
            <a:r>
              <a:rPr lang="en-US" dirty="0"/>
              <a:t> ownership </a:t>
            </a:r>
            <a:r>
              <a:rPr lang="en-US" dirty="0" err="1"/>
              <a:t>váltáskor</a:t>
            </a:r>
            <a:r>
              <a:rPr lang="en-US" dirty="0"/>
              <a:t>, pl move </a:t>
            </a:r>
            <a:r>
              <a:rPr lang="en-US" dirty="0" err="1"/>
              <a:t>szemantikára</a:t>
            </a:r>
            <a:r>
              <a:rPr lang="en-US" dirty="0"/>
              <a:t>. std::</a:t>
            </a:r>
            <a:r>
              <a:rPr lang="en-US" dirty="0" err="1"/>
              <a:t>unique_ptr</a:t>
            </a:r>
            <a:r>
              <a:rPr lang="en-US" dirty="0"/>
              <a:t>&lt;T&gt; &amp;-t SOHA ne adj </a:t>
            </a:r>
            <a:r>
              <a:rPr lang="en-US" dirty="0" err="1"/>
              <a:t>át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 / </a:t>
            </a:r>
            <a:r>
              <a:rPr lang="en-US" dirty="0" err="1"/>
              <a:t>com_ptr</a:t>
            </a:r>
            <a:r>
              <a:rPr lang="en-US" dirty="0"/>
              <a:t>: move </a:t>
            </a:r>
            <a:r>
              <a:rPr lang="en-US" dirty="0" err="1"/>
              <a:t>vagy</a:t>
            </a:r>
            <a:r>
              <a:rPr lang="en-US" dirty="0"/>
              <a:t> ownership </a:t>
            </a:r>
            <a:r>
              <a:rPr lang="en-US" dirty="0" err="1"/>
              <a:t>osztoszkodáskor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Minden </a:t>
            </a:r>
            <a:r>
              <a:rPr lang="en-US" dirty="0" err="1"/>
              <a:t>másra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van a </a:t>
            </a:r>
            <a:r>
              <a:rPr lang="en-US" dirty="0" err="1"/>
              <a:t>nyers</a:t>
            </a:r>
            <a:r>
              <a:rPr lang="en-US" dirty="0"/>
              <a:t> T* pointer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T&amp;.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32 </a:t>
            </a:r>
            <a:r>
              <a:rPr lang="en-US" dirty="0" err="1"/>
              <a:t>vagy</a:t>
            </a:r>
            <a:r>
              <a:rPr lang="en-US" dirty="0"/>
              <a:t> 64 bites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átpasszolni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olvasható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élettartam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r>
              <a:rPr lang="en-US" dirty="0"/>
              <a:t> </a:t>
            </a:r>
            <a:r>
              <a:rPr lang="en-US" dirty="0" err="1"/>
              <a:t>reláció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extra </a:t>
            </a:r>
            <a:r>
              <a:rPr lang="en-US" dirty="0" err="1"/>
              <a:t>megkötés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Tilos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-t, </a:t>
            </a:r>
            <a:r>
              <a:rPr lang="en-US" dirty="0" err="1"/>
              <a:t>főleg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nyers</a:t>
            </a:r>
            <a:r>
              <a:rPr lang="en-US" dirty="0"/>
              <a:t> T* </a:t>
            </a:r>
            <a:r>
              <a:rPr lang="en-US" dirty="0" err="1"/>
              <a:t>pointerből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GG_CLASS-al </a:t>
            </a:r>
            <a:r>
              <a:rPr lang="en-US" dirty="0" err="1"/>
              <a:t>deklarált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metódusa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használhatsz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(</a:t>
            </a:r>
            <a:r>
              <a:rPr lang="en-US" dirty="0" err="1"/>
              <a:t>Alternatíva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make_unique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std::</a:t>
            </a:r>
            <a:r>
              <a:rPr lang="en-US" dirty="0" err="1"/>
              <a:t>make_shared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DX_API(msg,…)-t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használhatod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-et, </a:t>
            </a:r>
            <a:r>
              <a:rPr lang="en-US" dirty="0" err="1"/>
              <a:t>tehát</a:t>
            </a:r>
            <a:r>
              <a:rPr lang="en-US" dirty="0"/>
              <a:t> DX_API(format, arguments…)</a:t>
            </a:r>
          </a:p>
          <a:p>
            <a:r>
              <a:rPr lang="en-US" dirty="0" err="1"/>
              <a:t>Példa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DX_API(“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 %d”, 5)</a:t>
            </a:r>
          </a:p>
          <a:p>
            <a:r>
              <a:rPr lang="en-US" dirty="0"/>
              <a:t>    </a:t>
            </a:r>
            <a:r>
              <a:rPr lang="en-US" dirty="0" err="1"/>
              <a:t>HRESULT_Hivas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2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8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gg001-Libraries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a </a:t>
            </a:r>
            <a:r>
              <a:rPr lang="en-US" dirty="0" err="1"/>
              <a:t>ConstantBufferTypes.h</a:t>
            </a:r>
            <a:r>
              <a:rPr lang="en-US" dirty="0"/>
              <a:t> header </a:t>
            </a:r>
            <a:r>
              <a:rPr lang="en-US" dirty="0" err="1"/>
              <a:t>fájlt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tartalma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__</a:t>
            </a:r>
            <a:r>
              <a:rPr lang="en-US" b="1" dirty="0" err="1"/>
              <a:t>declspec</a:t>
            </a:r>
            <a:r>
              <a:rPr lang="en-US" b="1" dirty="0"/>
              <a:t>(align(16))</a:t>
            </a:r>
            <a:r>
              <a:rPr lang="en-US" dirty="0"/>
              <a:t> :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vonalakra</a:t>
            </a:r>
            <a:r>
              <a:rPr lang="en-US" dirty="0"/>
              <a:t> </a:t>
            </a:r>
            <a:r>
              <a:rPr lang="en-US" dirty="0" err="1"/>
              <a:t>illeszti</a:t>
            </a:r>
            <a:r>
              <a:rPr lang="en-US" dirty="0"/>
              <a:t> a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GPU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szeletekkel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(4x4 byte, 4 float).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GPU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célhardware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CPU mag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bonyolultabb</a:t>
            </a:r>
            <a:r>
              <a:rPr lang="en-US" dirty="0"/>
              <a:t>,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szemben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“</a:t>
            </a:r>
            <a:r>
              <a:rPr lang="en-US" dirty="0" err="1"/>
              <a:t>butább</a:t>
            </a:r>
            <a:r>
              <a:rPr lang="en-US" dirty="0"/>
              <a:t>” de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fér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chipre</a:t>
            </a:r>
            <a:r>
              <a:rPr lang="en-US" dirty="0"/>
              <a:t>. A tradeoff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kevesebb</a:t>
            </a:r>
            <a:r>
              <a:rPr lang="en-US" dirty="0"/>
              <a:t> </a:t>
            </a:r>
            <a:r>
              <a:rPr lang="en-US" dirty="0" err="1"/>
              <a:t>lehetőségünk</a:t>
            </a:r>
            <a:r>
              <a:rPr lang="en-US" dirty="0"/>
              <a:t> van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hardwarenek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inputot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, </a:t>
            </a:r>
            <a:r>
              <a:rPr lang="en-US" dirty="0" err="1"/>
              <a:t>cserébe</a:t>
            </a:r>
            <a:r>
              <a:rPr lang="en-US" dirty="0"/>
              <a:t> </a:t>
            </a:r>
            <a:r>
              <a:rPr lang="en-US" dirty="0" err="1"/>
              <a:t>hatalmas</a:t>
            </a:r>
            <a:r>
              <a:rPr lang="en-US" dirty="0"/>
              <a:t> 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kapacitás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: ha </a:t>
            </a:r>
            <a:r>
              <a:rPr lang="en-US" dirty="0" err="1"/>
              <a:t>egy</a:t>
            </a:r>
            <a:r>
              <a:rPr lang="en-US" dirty="0"/>
              <a:t> __</a:t>
            </a:r>
            <a:r>
              <a:rPr lang="en-US" dirty="0" err="1"/>
              <a:t>declspec</a:t>
            </a:r>
            <a:r>
              <a:rPr lang="en-US" dirty="0"/>
              <a:t>(align(16))-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sima</a:t>
            </a:r>
            <a:r>
              <a:rPr lang="en-US" dirty="0"/>
              <a:t> bool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-ja 16 </a:t>
            </a:r>
            <a:r>
              <a:rPr lang="en-US" dirty="0" err="1"/>
              <a:t>lenne</a:t>
            </a:r>
            <a:r>
              <a:rPr lang="en-US" dirty="0"/>
              <a:t>. Ha </a:t>
            </a:r>
            <a:r>
              <a:rPr lang="en-US" dirty="0" err="1"/>
              <a:t>hozzáadnánk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ami</a:t>
            </a:r>
            <a:r>
              <a:rPr lang="en-US" dirty="0"/>
              <a:t> 16 byte,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32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mérete</a:t>
            </a:r>
            <a:r>
              <a:rPr lang="en-US" dirty="0"/>
              <a:t>, 15 “</a:t>
            </a:r>
            <a:r>
              <a:rPr lang="en-US" dirty="0" err="1"/>
              <a:t>üres</a:t>
            </a:r>
            <a:r>
              <a:rPr lang="en-US" dirty="0"/>
              <a:t>” byte </a:t>
            </a:r>
            <a:r>
              <a:rPr lang="en-US" dirty="0" err="1"/>
              <a:t>lenne</a:t>
            </a:r>
            <a:r>
              <a:rPr lang="en-US" dirty="0"/>
              <a:t> a bool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Float4 </a:t>
            </a:r>
            <a:r>
              <a:rPr lang="en-US" dirty="0" err="1"/>
              <a:t>előtt</a:t>
            </a:r>
            <a:r>
              <a:rPr lang="en-US" dirty="0"/>
              <a:t>. De ha </a:t>
            </a:r>
            <a:r>
              <a:rPr lang="en-US" dirty="0" err="1"/>
              <a:t>tennénk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bool-t a Float4 </a:t>
            </a:r>
            <a:r>
              <a:rPr lang="en-US" dirty="0" err="1"/>
              <a:t>elé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14 </a:t>
            </a:r>
            <a:r>
              <a:rPr lang="en-US" dirty="0" err="1"/>
              <a:t>üres</a:t>
            </a:r>
            <a:r>
              <a:rPr lang="en-US" dirty="0"/>
              <a:t> byte </a:t>
            </a:r>
            <a:r>
              <a:rPr lang="en-US" dirty="0" err="1"/>
              <a:t>lenne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32 </a:t>
            </a:r>
            <a:r>
              <a:rPr lang="en-US" dirty="0" err="1"/>
              <a:t>maradna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megpróbálja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 </a:t>
            </a:r>
            <a:r>
              <a:rPr lang="en-US" dirty="0" err="1"/>
              <a:t>ráilleszteni</a:t>
            </a:r>
            <a:r>
              <a:rPr lang="en-US" dirty="0"/>
              <a:t> a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vonalakra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Megjegyzés</a:t>
            </a:r>
            <a:r>
              <a:rPr lang="en-US" dirty="0"/>
              <a:t>: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Float4x4-el </a:t>
            </a:r>
            <a:r>
              <a:rPr lang="en-US" dirty="0" err="1"/>
              <a:t>dolgozunk</a:t>
            </a:r>
            <a:r>
              <a:rPr lang="en-US" dirty="0"/>
              <a:t>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(64byte, </a:t>
            </a:r>
            <a:r>
              <a:rPr lang="en-US" dirty="0" err="1"/>
              <a:t>szép</a:t>
            </a:r>
            <a:r>
              <a:rPr lang="en-US" dirty="0"/>
              <a:t> 16 </a:t>
            </a:r>
            <a:r>
              <a:rPr lang="en-US" dirty="0" err="1"/>
              <a:t>többszörös</a:t>
            </a:r>
            <a:r>
              <a:rPr lang="en-US" dirty="0"/>
              <a:t>),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sőt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ritkán</a:t>
            </a:r>
            <a:r>
              <a:rPr lang="en-US" dirty="0"/>
              <a:t> </a:t>
            </a:r>
            <a:r>
              <a:rPr lang="en-US" dirty="0" err="1"/>
              <a:t>jönne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, de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előjön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időt</a:t>
            </a:r>
            <a:r>
              <a:rPr lang="en-US" dirty="0"/>
              <a:t> </a:t>
            </a:r>
            <a:r>
              <a:rPr lang="en-US" dirty="0" err="1"/>
              <a:t>elvisz</a:t>
            </a:r>
            <a:r>
              <a:rPr lang="en-US" dirty="0"/>
              <a:t> a </a:t>
            </a:r>
            <a:r>
              <a:rPr lang="en-US" dirty="0" err="1"/>
              <a:t>debugolás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nehéz</a:t>
            </a:r>
            <a:r>
              <a:rPr lang="en-US" dirty="0"/>
              <a:t> </a:t>
            </a:r>
            <a:r>
              <a:rPr lang="en-US" dirty="0" err="1"/>
              <a:t>megtalálni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adattagjaid</a:t>
            </a:r>
            <a:r>
              <a:rPr lang="en-US" dirty="0"/>
              <a:t> </a:t>
            </a:r>
            <a:r>
              <a:rPr lang="en-US" dirty="0" err="1"/>
              <a:t>egymásba</a:t>
            </a:r>
            <a:r>
              <a:rPr lang="en-US" dirty="0"/>
              <a:t> </a:t>
            </a:r>
            <a:r>
              <a:rPr lang="en-US" dirty="0" err="1"/>
              <a:t>csúsznak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előfordulásának</a:t>
            </a:r>
            <a:r>
              <a:rPr lang="en-US" dirty="0"/>
              <a:t> a </a:t>
            </a:r>
            <a:r>
              <a:rPr lang="en-US" dirty="0" err="1"/>
              <a:t>lehetőségét</a:t>
            </a:r>
            <a:r>
              <a:rPr lang="en-US" dirty="0"/>
              <a:t> is </a:t>
            </a:r>
            <a:r>
              <a:rPr lang="en-US" dirty="0" err="1"/>
              <a:t>kiiktatni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Tipp: VS-ben ha </a:t>
            </a:r>
            <a:r>
              <a:rPr lang="en-US" dirty="0" err="1"/>
              <a:t>leírod</a:t>
            </a:r>
            <a:r>
              <a:rPr lang="en-US" dirty="0"/>
              <a:t> a </a:t>
            </a:r>
            <a:r>
              <a:rPr lang="en-US" dirty="0" err="1"/>
              <a:t>constexpr</a:t>
            </a:r>
            <a:r>
              <a:rPr lang="en-US" dirty="0"/>
              <a:t> int s = </a:t>
            </a:r>
            <a:r>
              <a:rPr lang="en-US" dirty="0" err="1"/>
              <a:t>sizeof</a:t>
            </a:r>
            <a:r>
              <a:rPr lang="en-US" dirty="0"/>
              <a:t>(T);-t </a:t>
            </a:r>
            <a:r>
              <a:rPr lang="en-US" dirty="0" err="1"/>
              <a:t>akkor</a:t>
            </a:r>
            <a:r>
              <a:rPr lang="en-US" dirty="0"/>
              <a:t> ha </a:t>
            </a:r>
            <a:r>
              <a:rPr lang="en-US" dirty="0" err="1"/>
              <a:t>ráviszed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egeredet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s-re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kiírja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jött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__</a:t>
            </a:r>
            <a:r>
              <a:rPr lang="en-US" dirty="0" err="1"/>
              <a:t>declspec</a:t>
            </a:r>
            <a:r>
              <a:rPr lang="en-US" dirty="0"/>
              <a:t> </a:t>
            </a:r>
            <a:r>
              <a:rPr lang="en-US" dirty="0" err="1"/>
              <a:t>dolog</a:t>
            </a:r>
            <a:r>
              <a:rPr lang="en-US" dirty="0"/>
              <a:t>, </a:t>
            </a:r>
            <a:r>
              <a:rPr lang="en-US" dirty="0" err="1"/>
              <a:t>próbáld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magad</a:t>
            </a:r>
            <a:r>
              <a:rPr lang="en-US" dirty="0"/>
              <a:t>,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align </a:t>
            </a:r>
            <a:r>
              <a:rPr lang="en-US" dirty="0" err="1"/>
              <a:t>értékekkel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l001-Libraries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dekompozíció</a:t>
            </a:r>
            <a:r>
              <a:rPr lang="en-US" dirty="0"/>
              <a:t>,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ggl001-Libraries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Box.h</a:t>
            </a:r>
            <a:r>
              <a:rPr lang="en-US" dirty="0"/>
              <a:t>: ide fog </a:t>
            </a:r>
            <a:r>
              <a:rPr lang="en-US" dirty="0" err="1"/>
              <a:t>kerülni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“</a:t>
            </a:r>
            <a:r>
              <a:rPr lang="en-US" dirty="0" err="1"/>
              <a:t>játék</a:t>
            </a:r>
            <a:r>
              <a:rPr lang="en-US" dirty="0"/>
              <a:t>”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osztályunk</a:t>
            </a:r>
            <a:endParaRPr lang="en-US" dirty="0"/>
          </a:p>
          <a:p>
            <a:r>
              <a:rPr lang="en-US" b="1" dirty="0" err="1"/>
              <a:t>ConstantBufferTypes.h</a:t>
            </a:r>
            <a:r>
              <a:rPr lang="en-US" dirty="0"/>
              <a:t>: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típusok</a:t>
            </a:r>
            <a:r>
              <a:rPr lang="en-US" dirty="0"/>
              <a:t> </a:t>
            </a:r>
            <a:r>
              <a:rPr lang="en-US" dirty="0" err="1"/>
              <a:t>deklarációja</a:t>
            </a:r>
            <a:endParaRPr lang="en-US" dirty="0"/>
          </a:p>
          <a:p>
            <a:r>
              <a:rPr lang="en-US" b="1" dirty="0"/>
              <a:t>ggl001App.h</a:t>
            </a:r>
            <a:r>
              <a:rPr lang="en-US" dirty="0"/>
              <a:t>: </a:t>
            </a:r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elkészített</a:t>
            </a:r>
            <a:r>
              <a:rPr lang="en-US" dirty="0"/>
              <a:t> App,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leszármazik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</a:t>
            </a:r>
            <a:r>
              <a:rPr lang="en-US" dirty="0" err="1"/>
              <a:t>SimpleApp-ból</a:t>
            </a:r>
            <a:r>
              <a:rPr lang="en-US" dirty="0"/>
              <a:t> </a:t>
            </a:r>
          </a:p>
          <a:p>
            <a:r>
              <a:rPr lang="en-US" b="1" dirty="0"/>
              <a:t>main.cpp</a:t>
            </a:r>
            <a:r>
              <a:rPr lang="en-US" dirty="0"/>
              <a:t>: </a:t>
            </a:r>
            <a:r>
              <a:rPr lang="en-US" dirty="0" err="1"/>
              <a:t>közel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main, mint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láttunk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65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készítés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 </a:t>
            </a:r>
            <a:r>
              <a:rPr lang="en-US" dirty="0" err="1"/>
              <a:t>órán</a:t>
            </a:r>
            <a:r>
              <a:rPr lang="en-US" dirty="0"/>
              <a:t> </a:t>
            </a:r>
            <a:r>
              <a:rPr lang="en-US" dirty="0" err="1"/>
              <a:t>szerepeltek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r>
              <a:rPr lang="en-US" dirty="0"/>
              <a:t>, </a:t>
            </a:r>
            <a:r>
              <a:rPr lang="en-US" dirty="0" err="1"/>
              <a:t>segítségükkel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bekötni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</a:t>
            </a:r>
            <a:r>
              <a:rPr lang="en-US" dirty="0" err="1"/>
              <a:t>pipelineba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erejéig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változhatnak</a:t>
            </a:r>
            <a:r>
              <a:rPr lang="en-US" dirty="0"/>
              <a:t>.</a:t>
            </a:r>
          </a:p>
          <a:p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Létrehozni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típust</a:t>
            </a:r>
            <a:r>
              <a:rPr lang="en-US" dirty="0"/>
              <a:t> C++-ban</a:t>
            </a:r>
          </a:p>
          <a:p>
            <a:pPr lvl="1"/>
            <a:r>
              <a:rPr lang="en-US" dirty="0" err="1"/>
              <a:t>Definiálni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HLSL-ben</a:t>
            </a:r>
          </a:p>
          <a:p>
            <a:pPr lvl="1"/>
            <a:r>
              <a:rPr lang="en-US" dirty="0"/>
              <a:t>Root Signature-t </a:t>
            </a:r>
            <a:r>
              <a:rPr lang="en-US" dirty="0" err="1"/>
              <a:t>módosítani</a:t>
            </a:r>
            <a:endParaRPr lang="en-US" dirty="0"/>
          </a:p>
          <a:p>
            <a:pPr lvl="1"/>
            <a:r>
              <a:rPr lang="en-US" dirty="0"/>
              <a:t>CPU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GPU </a:t>
            </a:r>
            <a:r>
              <a:rPr lang="en-US" dirty="0" err="1"/>
              <a:t>oldalra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570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#pragma once</a:t>
            </a:r>
          </a:p>
          <a:p>
            <a:endParaRPr lang="en-US" sz="2400" dirty="0"/>
          </a:p>
          <a:p>
            <a:r>
              <a:rPr lang="en-US" sz="2400" dirty="0"/>
              <a:t>#include &lt;Egg/Math/Float4x4.h&gt;</a:t>
            </a:r>
          </a:p>
          <a:p>
            <a:endParaRPr lang="en-US" sz="2400" dirty="0"/>
          </a:p>
          <a:p>
            <a:r>
              <a:rPr lang="en-US" sz="2400" dirty="0"/>
              <a:t>using namespace Egg::Math;</a:t>
            </a:r>
          </a:p>
          <a:p>
            <a:endParaRPr lang="en-US" sz="2400" dirty="0"/>
          </a:p>
          <a:p>
            <a:r>
              <a:rPr lang="en-US" sz="2400" dirty="0"/>
              <a:t>__</a:t>
            </a:r>
            <a:r>
              <a:rPr lang="en-US" sz="2400" dirty="0" err="1"/>
              <a:t>declspec</a:t>
            </a:r>
            <a:r>
              <a:rPr lang="en-US" sz="2400" dirty="0"/>
              <a:t>(align(16)) struct </a:t>
            </a:r>
            <a:r>
              <a:rPr lang="en-US" sz="2400" dirty="0" err="1"/>
              <a:t>PerObjectCb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Float4x4 </a:t>
            </a:r>
            <a:r>
              <a:rPr lang="en-US" sz="2400" dirty="0" err="1"/>
              <a:t>modelTransform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ConstantBufferTypes.h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1600" dirty="0"/>
              <a:t>#include "</a:t>
            </a:r>
            <a:r>
              <a:rPr lang="en-US" sz="1600" dirty="0" err="1"/>
              <a:t>RootSignatures.hlsli</a:t>
            </a:r>
            <a:r>
              <a:rPr lang="en-US" sz="1600" dirty="0"/>
              <a:t>"</a:t>
            </a:r>
          </a:p>
          <a:p>
            <a:endParaRPr lang="en-US" sz="1600" dirty="0"/>
          </a:p>
          <a:p>
            <a:r>
              <a:rPr lang="en-US" sz="1600" dirty="0"/>
              <a:t>struct </a:t>
            </a:r>
            <a:r>
              <a:rPr lang="en-US" sz="1600" dirty="0" err="1"/>
              <a:t>IAOutput</a:t>
            </a:r>
            <a:r>
              <a:rPr lang="en-US" sz="1600" dirty="0"/>
              <a:t> {</a:t>
            </a:r>
          </a:p>
          <a:p>
            <a:r>
              <a:rPr lang="en-US" sz="1600" dirty="0"/>
              <a:t>	float3 position : POSITION;</a:t>
            </a:r>
          </a:p>
          <a:p>
            <a:r>
              <a:rPr lang="en-US" sz="1600" dirty="0"/>
              <a:t>	float3 normal : NORMAL;</a:t>
            </a:r>
          </a:p>
          <a:p>
            <a:r>
              <a:rPr lang="en-US" sz="1600" dirty="0"/>
              <a:t>	float2 </a:t>
            </a:r>
            <a:r>
              <a:rPr lang="en-US" sz="1600" dirty="0" err="1"/>
              <a:t>texCoord</a:t>
            </a:r>
            <a:r>
              <a:rPr lang="en-US" sz="1600" dirty="0"/>
              <a:t> : TEXCOORD;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/>
              <a:t>struct </a:t>
            </a:r>
            <a:r>
              <a:rPr lang="en-US" sz="1600" dirty="0" err="1"/>
              <a:t>VSOutput</a:t>
            </a:r>
            <a:r>
              <a:rPr lang="en-US" sz="1600" dirty="0"/>
              <a:t> {</a:t>
            </a:r>
          </a:p>
          <a:p>
            <a:r>
              <a:rPr lang="en-US" sz="1600" dirty="0"/>
              <a:t>	float4 position : </a:t>
            </a:r>
            <a:r>
              <a:rPr lang="en-US" sz="1600" dirty="0" err="1"/>
              <a:t>SV_Position</a:t>
            </a:r>
            <a:r>
              <a:rPr lang="en-US" sz="1600" dirty="0"/>
              <a:t>;</a:t>
            </a:r>
          </a:p>
          <a:p>
            <a:r>
              <a:rPr lang="en-US" sz="1600" dirty="0"/>
              <a:t>	float3 color : COLOR;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 err="1"/>
              <a:t>cbuffer</a:t>
            </a:r>
            <a:r>
              <a:rPr lang="en-US" sz="1600" dirty="0"/>
              <a:t> </a:t>
            </a:r>
            <a:r>
              <a:rPr lang="en-US" sz="1600" dirty="0" err="1"/>
              <a:t>PerObjectCb</a:t>
            </a:r>
            <a:r>
              <a:rPr lang="en-US" sz="1600" dirty="0"/>
              <a:t> : register(b0) {</a:t>
            </a:r>
          </a:p>
          <a:p>
            <a:r>
              <a:rPr lang="en-US" sz="1600" dirty="0"/>
              <a:t>	float4x4 </a:t>
            </a:r>
            <a:r>
              <a:rPr lang="en-US" sz="1600" dirty="0" err="1"/>
              <a:t>modelMat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RootSignature</a:t>
            </a:r>
            <a:r>
              <a:rPr lang="en-US" sz="1600" dirty="0"/>
              <a:t>(RootSig1)]</a:t>
            </a:r>
          </a:p>
          <a:p>
            <a:r>
              <a:rPr lang="en-US" sz="1600" dirty="0" err="1"/>
              <a:t>VSOutput</a:t>
            </a:r>
            <a:r>
              <a:rPr lang="en-US" sz="1600" dirty="0"/>
              <a:t> main(</a:t>
            </a:r>
            <a:r>
              <a:rPr lang="en-US" sz="1600" dirty="0" err="1"/>
              <a:t>IAOutput</a:t>
            </a:r>
            <a:r>
              <a:rPr lang="en-US" sz="1600" dirty="0"/>
              <a:t> </a:t>
            </a:r>
            <a:r>
              <a:rPr lang="en-US" sz="1600" dirty="0" err="1"/>
              <a:t>iao</a:t>
            </a:r>
            <a:r>
              <a:rPr lang="en-US" sz="1600" dirty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VSOutput</a:t>
            </a:r>
            <a:r>
              <a:rPr lang="en-US" sz="1600" dirty="0"/>
              <a:t> </a:t>
            </a:r>
            <a:r>
              <a:rPr lang="en-US" sz="1600" dirty="0" err="1"/>
              <a:t>vso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vso.position</a:t>
            </a:r>
            <a:r>
              <a:rPr lang="en-US" sz="1600" dirty="0"/>
              <a:t> = </a:t>
            </a:r>
            <a:r>
              <a:rPr lang="en-US" sz="1600" dirty="0" err="1"/>
              <a:t>mul</a:t>
            </a:r>
            <a:r>
              <a:rPr lang="en-US" sz="1600" dirty="0"/>
              <a:t>(</a:t>
            </a:r>
            <a:r>
              <a:rPr lang="en-US" sz="1600" dirty="0" err="1"/>
              <a:t>modelMat</a:t>
            </a:r>
            <a:r>
              <a:rPr lang="en-US" sz="1600" dirty="0"/>
              <a:t>, float4(</a:t>
            </a:r>
            <a:r>
              <a:rPr lang="en-US" sz="1600" dirty="0" err="1"/>
              <a:t>iao.position</a:t>
            </a:r>
            <a:r>
              <a:rPr lang="en-US" sz="1600" dirty="0"/>
              <a:t>, 1.0f));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vso.color</a:t>
            </a:r>
            <a:r>
              <a:rPr lang="en-US" sz="1600" dirty="0"/>
              <a:t> = float3(</a:t>
            </a:r>
            <a:r>
              <a:rPr lang="en-US" sz="1600" dirty="0" err="1"/>
              <a:t>iao.texCoord</a:t>
            </a:r>
            <a:r>
              <a:rPr lang="en-US" sz="1600" dirty="0"/>
              <a:t>, 0.0f);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vso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cbBasicVS.hlsl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#define RootSig0 "</a:t>
            </a:r>
            <a:r>
              <a:rPr lang="en-US" sz="2000" dirty="0" err="1"/>
              <a:t>RootFlags</a:t>
            </a:r>
            <a:r>
              <a:rPr lang="en-US" sz="2000" dirty="0"/>
              <a:t>( ALLOW_INPUT_ASSEMBLER_INPUT_LAYOUT )"</a:t>
            </a:r>
          </a:p>
          <a:p>
            <a:endParaRPr lang="en-US" sz="2000" dirty="0"/>
          </a:p>
          <a:p>
            <a:r>
              <a:rPr lang="en-US" sz="2000" dirty="0"/>
              <a:t>#define RootSig1 "</a:t>
            </a:r>
            <a:r>
              <a:rPr lang="en-US" sz="2000" dirty="0" err="1"/>
              <a:t>RootFlags</a:t>
            </a:r>
            <a:r>
              <a:rPr lang="en-US" sz="2000" dirty="0"/>
              <a:t>( ALLOW_INPUT_ASSEMBLER_INPUT_LAYOUT ), CBV(b0)"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81612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#pragma once</a:t>
            </a:r>
          </a:p>
          <a:p>
            <a:endParaRPr lang="en-US" sz="2400" dirty="0"/>
          </a:p>
          <a:p>
            <a:r>
              <a:rPr lang="en-US" sz="2400" dirty="0"/>
              <a:t>#include &lt;Egg/</a:t>
            </a:r>
            <a:r>
              <a:rPr lang="en-US" sz="2400" dirty="0" err="1"/>
              <a:t>Common.h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&lt;Egg/Mesh/</a:t>
            </a:r>
            <a:r>
              <a:rPr lang="en-US" sz="2400" dirty="0" err="1"/>
              <a:t>Shaded.h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</a:t>
            </a:r>
            <a:r>
              <a:rPr lang="en-US" sz="2400" dirty="0" err="1"/>
              <a:t>Shader.h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&lt;Egg/Mesh/</a:t>
            </a:r>
            <a:r>
              <a:rPr lang="en-US" sz="2400" dirty="0" err="1"/>
              <a:t>Prefabs.h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"</a:t>
            </a:r>
            <a:r>
              <a:rPr lang="en-US" sz="2400" dirty="0" err="1"/>
              <a:t>ConstantBufferTypes.h</a:t>
            </a:r>
            <a:r>
              <a:rPr lang="en-US" sz="2400" dirty="0"/>
              <a:t>“</a:t>
            </a:r>
          </a:p>
          <a:p>
            <a:endParaRPr lang="en-US" sz="2400" dirty="0"/>
          </a:p>
          <a:p>
            <a:r>
              <a:rPr lang="en-US" sz="2400" dirty="0"/>
              <a:t>class Box {</a:t>
            </a:r>
          </a:p>
          <a:p>
            <a:r>
              <a:rPr lang="en-US" sz="2400" dirty="0"/>
              <a:t>	public:</a:t>
            </a:r>
          </a:p>
          <a:p>
            <a:r>
              <a:rPr lang="en-US" sz="2400" dirty="0"/>
              <a:t>		void Update(double dt, double T);</a:t>
            </a:r>
          </a:p>
          <a:p>
            <a:r>
              <a:rPr lang="en-US" sz="2400" dirty="0"/>
              <a:t>		void Draw(ID3D12GraphicsCommandList* cl);</a:t>
            </a:r>
          </a:p>
          <a:p>
            <a:r>
              <a:rPr lang="en-US" sz="2400" dirty="0"/>
              <a:t>		void </a:t>
            </a:r>
            <a:r>
              <a:rPr lang="en-US" sz="2400" dirty="0" err="1"/>
              <a:t>CreateResources</a:t>
            </a:r>
            <a:r>
              <a:rPr lang="en-US" sz="2400" dirty="0"/>
              <a:t>(ID3D12Device * dev);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5407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Egg::Mesh::Shaded::P </a:t>
            </a:r>
            <a:r>
              <a:rPr lang="en-US" sz="2400" dirty="0" err="1"/>
              <a:t>shadedBox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PerObjectCb</a:t>
            </a:r>
            <a:r>
              <a:rPr lang="en-US" sz="2400" dirty="0"/>
              <a:t> </a:t>
            </a:r>
            <a:r>
              <a:rPr lang="en-US" sz="2400" dirty="0" err="1"/>
              <a:t>cb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com_ptr</a:t>
            </a:r>
            <a:r>
              <a:rPr lang="en-US" sz="2400" dirty="0"/>
              <a:t>&lt;ID3D12Resource&gt; </a:t>
            </a:r>
            <a:r>
              <a:rPr lang="en-US" sz="2400" dirty="0" err="1"/>
              <a:t>constantBuffer</a:t>
            </a:r>
            <a:r>
              <a:rPr lang="en-US" sz="2400" dirty="0"/>
              <a:t>;</a:t>
            </a:r>
          </a:p>
          <a:p>
            <a:r>
              <a:rPr lang="en-US" sz="2400" dirty="0"/>
              <a:t>	UINT8 * </a:t>
            </a:r>
            <a:r>
              <a:rPr lang="en-US" sz="2400" dirty="0" err="1"/>
              <a:t>mappedPtr</a:t>
            </a:r>
            <a:r>
              <a:rPr lang="en-US" sz="24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58290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DX_API("Failed to create constant buffer resource")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CreateCommittedResource</a:t>
            </a:r>
            <a:r>
              <a:rPr lang="en-US" dirty="0"/>
              <a:t>(</a:t>
            </a:r>
          </a:p>
          <a:p>
            <a:r>
              <a:rPr lang="en-US" dirty="0"/>
              <a:t>		&amp;CD3DX12_HEAP_PROPERTIES(D3D12_HEAP_TYPE_UPLOAD),</a:t>
            </a:r>
          </a:p>
          <a:p>
            <a:r>
              <a:rPr lang="en-US" dirty="0"/>
              <a:t>		D3D12_HEAP_FLAG_NONE,</a:t>
            </a:r>
          </a:p>
          <a:p>
            <a:r>
              <a:rPr lang="en-US" dirty="0"/>
              <a:t>		&amp;CD3DX12_RESOURCE_DESC::Buffer(</a:t>
            </a:r>
          </a:p>
          <a:p>
            <a:r>
              <a:rPr lang="en-US" dirty="0"/>
              <a:t>		    Egg::Utility::Align256(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PerObjectCb</a:t>
            </a:r>
            <a:r>
              <a:rPr lang="en-US" dirty="0"/>
              <a:t>))),</a:t>
            </a:r>
          </a:p>
          <a:p>
            <a:r>
              <a:rPr lang="en-US" dirty="0"/>
              <a:t>		D3D12_RESOURCE_STATE_GENERIC_READ,</a:t>
            </a:r>
          </a:p>
          <a:p>
            <a:r>
              <a:rPr lang="en-US" dirty="0"/>
              <a:t>		</a:t>
            </a:r>
            <a:r>
              <a:rPr lang="en-US" dirty="0" err="1"/>
              <a:t>nullptr</a:t>
            </a:r>
            <a:r>
              <a:rPr lang="en-US" dirty="0"/>
              <a:t>,</a:t>
            </a:r>
          </a:p>
          <a:p>
            <a:r>
              <a:rPr lang="en-US" dirty="0"/>
              <a:t>		IID_PPV_ARGS(</a:t>
            </a:r>
            <a:r>
              <a:rPr lang="en-US" dirty="0" err="1"/>
              <a:t>constantBuffer.GetAddressOf</a:t>
            </a:r>
            <a:r>
              <a:rPr lang="en-US" dirty="0"/>
              <a:t>())</a:t>
            </a:r>
          </a:p>
          <a:p>
            <a:r>
              <a:rPr lang="en-US" dirty="0"/>
              <a:t>	);</a:t>
            </a:r>
          </a:p>
          <a:p>
            <a:endParaRPr lang="en-US" dirty="0"/>
          </a:p>
          <a:p>
            <a:r>
              <a:rPr lang="en-US" dirty="0"/>
              <a:t>CD3DX12_RANGE range{ 0,0 };</a:t>
            </a:r>
          </a:p>
          <a:p>
            <a:r>
              <a:rPr lang="en-US" dirty="0"/>
              <a:t>DX_API("Failed to map constant buffer resource")</a:t>
            </a:r>
          </a:p>
          <a:p>
            <a:r>
              <a:rPr lang="en-US" dirty="0"/>
              <a:t>	</a:t>
            </a:r>
            <a:r>
              <a:rPr lang="en-US" dirty="0" err="1"/>
              <a:t>constantBuffer</a:t>
            </a:r>
            <a:r>
              <a:rPr lang="en-US" dirty="0"/>
              <a:t>-&gt;Map(0, &amp;range, 	</a:t>
            </a:r>
            <a:r>
              <a:rPr lang="en-US" dirty="0" err="1"/>
              <a:t>reinterpret_cast</a:t>
            </a:r>
            <a:r>
              <a:rPr lang="en-US" dirty="0"/>
              <a:t>&lt;void**&gt;(&amp;</a:t>
            </a:r>
            <a:r>
              <a:rPr lang="en-US" dirty="0" err="1"/>
              <a:t>mappedPtr</a:t>
            </a:r>
            <a:r>
              <a:rPr lang="en-US" dirty="0"/>
              <a:t>));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99870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Draw(ID3D12GraphicsCommandList * </a:t>
            </a:r>
            <a:r>
              <a:rPr lang="en-US" sz="2400" dirty="0" err="1"/>
              <a:t>commandList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SetPipelineState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memcpy</a:t>
            </a:r>
            <a:r>
              <a:rPr lang="en-US" sz="2400" dirty="0"/>
              <a:t>(</a:t>
            </a:r>
            <a:r>
              <a:rPr lang="en-US" sz="2400" dirty="0" err="1"/>
              <a:t>mappedPtr</a:t>
            </a:r>
            <a:r>
              <a:rPr lang="en-US" sz="2400" dirty="0"/>
              <a:t>, &amp;</a:t>
            </a:r>
            <a:r>
              <a:rPr lang="en-US" sz="2400" dirty="0" err="1"/>
              <a:t>cb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PerObjectCb</a:t>
            </a:r>
            <a:r>
              <a:rPr lang="en-US" sz="2400" dirty="0"/>
              <a:t>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SetGraphicsRootConstantBufferView</a:t>
            </a:r>
            <a:r>
              <a:rPr lang="en-US" sz="2400" dirty="0"/>
              <a:t>(</a:t>
            </a:r>
          </a:p>
          <a:p>
            <a:r>
              <a:rPr lang="en-US" sz="2400" dirty="0"/>
              <a:t>	0, </a:t>
            </a:r>
            <a:r>
              <a:rPr lang="en-US" sz="2400" dirty="0" err="1"/>
              <a:t>constantBuffer</a:t>
            </a:r>
            <a:r>
              <a:rPr lang="en-US" sz="2400" dirty="0"/>
              <a:t>-&gt;</a:t>
            </a:r>
            <a:r>
              <a:rPr lang="en-US" sz="2400" dirty="0" err="1"/>
              <a:t>GetGPUVirtualAddress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-&gt;Draw(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Draw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5747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com_ptr</a:t>
            </a:r>
            <a:r>
              <a:rPr lang="en-US" dirty="0"/>
              <a:t>&lt;ID3DBlob&gt; </a:t>
            </a:r>
            <a:r>
              <a:rPr lang="en-US" dirty="0" err="1"/>
              <a:t>vertexShader</a:t>
            </a:r>
            <a:r>
              <a:rPr lang="en-US" dirty="0"/>
              <a:t> = Egg::Shader::</a:t>
            </a:r>
            <a:r>
              <a:rPr lang="en-US" dirty="0" err="1"/>
              <a:t>LoadCso</a:t>
            </a:r>
            <a:r>
              <a:rPr lang="en-US" dirty="0"/>
              <a:t>("Shaders/</a:t>
            </a:r>
            <a:r>
              <a:rPr lang="en-US" dirty="0" err="1"/>
              <a:t>cbBasicVS.cso</a:t>
            </a:r>
            <a:r>
              <a:rPr lang="en-US" dirty="0"/>
              <a:t>");</a:t>
            </a:r>
          </a:p>
          <a:p>
            <a:r>
              <a:rPr lang="en-US" dirty="0" err="1"/>
              <a:t>com_ptr</a:t>
            </a:r>
            <a:r>
              <a:rPr lang="en-US" dirty="0"/>
              <a:t>&lt;ID3DBlob&gt; </a:t>
            </a:r>
            <a:r>
              <a:rPr lang="en-US" dirty="0" err="1"/>
              <a:t>pixelShader</a:t>
            </a:r>
            <a:r>
              <a:rPr lang="en-US" dirty="0"/>
              <a:t> = Egg::Shader::</a:t>
            </a:r>
            <a:r>
              <a:rPr lang="en-US" dirty="0" err="1"/>
              <a:t>LoadCso</a:t>
            </a:r>
            <a:r>
              <a:rPr lang="en-US" dirty="0"/>
              <a:t>("Shaders/</a:t>
            </a:r>
            <a:r>
              <a:rPr lang="en-US" dirty="0" err="1"/>
              <a:t>DefaultPS.cso</a:t>
            </a:r>
            <a:r>
              <a:rPr lang="en-US" dirty="0"/>
              <a:t>");</a:t>
            </a:r>
          </a:p>
          <a:p>
            <a:r>
              <a:rPr lang="en-US" dirty="0" err="1"/>
              <a:t>com_ptr</a:t>
            </a:r>
            <a:r>
              <a:rPr lang="en-US" dirty="0"/>
              <a:t>&lt;ID3D12RootSignature&gt; </a:t>
            </a:r>
            <a:r>
              <a:rPr lang="en-US" dirty="0" err="1"/>
              <a:t>rootSig</a:t>
            </a:r>
            <a:r>
              <a:rPr lang="en-US" dirty="0"/>
              <a:t> = Egg::Shader::</a:t>
            </a:r>
            <a:r>
              <a:rPr lang="en-US" dirty="0" err="1"/>
              <a:t>LoadRootSignature</a:t>
            </a:r>
            <a:r>
              <a:rPr lang="en-US" dirty="0"/>
              <a:t>(device, </a:t>
            </a:r>
            <a:r>
              <a:rPr lang="en-US" dirty="0" err="1"/>
              <a:t>vertexShader.Get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Egg::Mesh::Material::P material = Egg::Mesh::Material::Create();</a:t>
            </a:r>
          </a:p>
          <a:p>
            <a:r>
              <a:rPr lang="en-US" dirty="0"/>
              <a:t>material-&gt;</a:t>
            </a:r>
            <a:r>
              <a:rPr lang="en-US" dirty="0" err="1"/>
              <a:t>SetRootSignature</a:t>
            </a:r>
            <a:r>
              <a:rPr lang="en-US" dirty="0"/>
              <a:t>(</a:t>
            </a:r>
            <a:r>
              <a:rPr lang="en-US" dirty="0" err="1"/>
              <a:t>rootSig</a:t>
            </a:r>
            <a:r>
              <a:rPr lang="en-US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SetVertexShader</a:t>
            </a:r>
            <a:r>
              <a:rPr lang="en-US" dirty="0"/>
              <a:t>(</a:t>
            </a:r>
            <a:r>
              <a:rPr lang="en-US" dirty="0" err="1"/>
              <a:t>vertexShader</a:t>
            </a:r>
            <a:r>
              <a:rPr lang="en-US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SetPixelShader</a:t>
            </a:r>
            <a:r>
              <a:rPr lang="en-US" dirty="0"/>
              <a:t>(</a:t>
            </a:r>
            <a:r>
              <a:rPr lang="en-US" dirty="0" err="1"/>
              <a:t>pixelShader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Egg::Mesh::Geometry::P geometry = Egg::Mesh::Prefabs::</a:t>
            </a:r>
            <a:r>
              <a:rPr lang="en-US" dirty="0" err="1"/>
              <a:t>UnitBox</a:t>
            </a:r>
            <a:r>
              <a:rPr lang="en-US" dirty="0"/>
              <a:t>(device);</a:t>
            </a:r>
          </a:p>
          <a:p>
            <a:endParaRPr lang="en-US" dirty="0"/>
          </a:p>
          <a:p>
            <a:r>
              <a:rPr lang="en-US" dirty="0"/>
              <a:t>Egg::Mesh::Shaded::P </a:t>
            </a:r>
            <a:r>
              <a:rPr lang="en-US" dirty="0" err="1"/>
              <a:t>shadedBox</a:t>
            </a:r>
            <a:r>
              <a:rPr lang="en-US" dirty="0"/>
              <a:t> = Egg::Mesh::Shaded::Create(</a:t>
            </a:r>
            <a:r>
              <a:rPr lang="en-US" dirty="0" err="1"/>
              <a:t>psoManager</a:t>
            </a:r>
            <a:r>
              <a:rPr lang="en-US" dirty="0"/>
              <a:t>, material, geometry);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ggl001App.h – </a:t>
            </a:r>
            <a:r>
              <a:rPr lang="en-US" sz="4000" dirty="0" err="1"/>
              <a:t>LoadAssets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0657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Dekompozíció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 a </a:t>
            </a:r>
            <a:r>
              <a:rPr lang="en-US" dirty="0" err="1"/>
              <a:t>kóddal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elindulni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kiszervezzük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könyvtárba</a:t>
            </a:r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előző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elkezdett</a:t>
            </a:r>
            <a:r>
              <a:rPr lang="en-US" dirty="0"/>
              <a:t> </a:t>
            </a:r>
            <a:r>
              <a:rPr lang="en-US" dirty="0" err="1"/>
              <a:t>solutiont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bővíteni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a </a:t>
            </a:r>
            <a:r>
              <a:rPr lang="en-US" dirty="0" err="1"/>
              <a:t>beállításokat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újrazongorázni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letöltött</a:t>
            </a:r>
            <a:r>
              <a:rPr lang="en-US" dirty="0"/>
              <a:t> .zip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és</a:t>
            </a:r>
            <a:r>
              <a:rPr lang="en-US" dirty="0"/>
              <a:t> gg001-Libraries </a:t>
            </a:r>
            <a:r>
              <a:rPr lang="en-US" dirty="0" err="1"/>
              <a:t>mappát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másolni</a:t>
            </a:r>
            <a:r>
              <a:rPr lang="en-US" dirty="0"/>
              <a:t> a solution </a:t>
            </a:r>
            <a:r>
              <a:rPr lang="en-US" dirty="0" err="1"/>
              <a:t>könyvtárba</a:t>
            </a:r>
            <a:r>
              <a:rPr lang="en-US" dirty="0"/>
              <a:t> (A Bin </a:t>
            </a:r>
            <a:r>
              <a:rPr lang="en-US" dirty="0" err="1"/>
              <a:t>és</a:t>
            </a:r>
            <a:r>
              <a:rPr lang="en-US" dirty="0"/>
              <a:t> Build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Box </a:t>
            </a:r>
            <a:r>
              <a:rPr lang="en-US" dirty="0" err="1"/>
              <a:t>példányt</a:t>
            </a:r>
            <a:r>
              <a:rPr lang="en-US" dirty="0"/>
              <a:t> a ggl001App </a:t>
            </a:r>
            <a:r>
              <a:rPr lang="en-US" dirty="0" err="1"/>
              <a:t>osztályban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inicializáld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helyeken</a:t>
            </a:r>
            <a:r>
              <a:rPr lang="en-US" dirty="0"/>
              <a:t> </a:t>
            </a:r>
            <a:r>
              <a:rPr lang="en-US" dirty="0" err="1"/>
              <a:t>hívd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és</a:t>
            </a:r>
            <a:r>
              <a:rPr lang="en-US" dirty="0"/>
              <a:t> Draw </a:t>
            </a:r>
            <a:r>
              <a:rPr lang="en-US" dirty="0" err="1"/>
              <a:t>függvényét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Hasson a Box </a:t>
            </a:r>
            <a:r>
              <a:rPr lang="en-US" dirty="0" err="1"/>
              <a:t>példányra</a:t>
            </a:r>
            <a:r>
              <a:rPr lang="en-US" dirty="0"/>
              <a:t> Y </a:t>
            </a:r>
            <a:r>
              <a:rPr lang="en-US" dirty="0" err="1"/>
              <a:t>irányú</a:t>
            </a:r>
            <a:r>
              <a:rPr lang="en-US" dirty="0"/>
              <a:t> -0.931f </a:t>
            </a:r>
            <a:r>
              <a:rPr lang="en-US" dirty="0" err="1"/>
              <a:t>erej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gravitáció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Y &lt; -1.0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esne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tökéletesen</a:t>
            </a:r>
            <a:r>
              <a:rPr lang="en-US" dirty="0"/>
              <a:t> </a:t>
            </a:r>
            <a:r>
              <a:rPr lang="en-US" dirty="0" err="1"/>
              <a:t>rugalmatlanul</a:t>
            </a:r>
            <a:r>
              <a:rPr lang="en-US" dirty="0"/>
              <a:t> </a:t>
            </a:r>
            <a:r>
              <a:rPr lang="en-US" dirty="0" err="1"/>
              <a:t>pattanjon</a:t>
            </a:r>
            <a:r>
              <a:rPr lang="en-US" dirty="0"/>
              <a:t> </a:t>
            </a:r>
            <a:r>
              <a:rPr lang="en-US" dirty="0" err="1"/>
              <a:t>vissza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7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 most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19D92-8344-4F9F-B89E-64010EF6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4" y="1417638"/>
            <a:ext cx="7535532" cy="48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bugos</a:t>
            </a:r>
            <a:r>
              <a:rPr lang="en-US" dirty="0"/>
              <a:t>! </a:t>
            </a:r>
            <a:r>
              <a:rPr lang="en-US" dirty="0" err="1"/>
              <a:t>Javítsd</a:t>
            </a:r>
            <a:r>
              <a:rPr lang="en-US" dirty="0"/>
              <a:t> meg a </a:t>
            </a:r>
            <a:r>
              <a:rPr lang="en-US" dirty="0" err="1"/>
              <a:t>rugalmatlan</a:t>
            </a:r>
            <a:r>
              <a:rPr lang="en-US" dirty="0"/>
              <a:t> </a:t>
            </a:r>
            <a:r>
              <a:rPr lang="en-US" dirty="0" err="1"/>
              <a:t>ütközést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ködjön</a:t>
            </a:r>
            <a:r>
              <a:rPr lang="en-US" dirty="0"/>
              <a:t> (note)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, adj </a:t>
            </a:r>
            <a:r>
              <a:rPr lang="en-US" dirty="0" err="1"/>
              <a:t>nekik</a:t>
            </a:r>
            <a:r>
              <a:rPr lang="en-US" dirty="0"/>
              <a:t> </a:t>
            </a:r>
            <a:r>
              <a:rPr lang="en-US" dirty="0" err="1"/>
              <a:t>véletlen</a:t>
            </a:r>
            <a:r>
              <a:rPr lang="en-US" dirty="0"/>
              <a:t> </a:t>
            </a:r>
            <a:r>
              <a:rPr lang="en-US" dirty="0" err="1"/>
              <a:t>kezdősebességet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kezdőpozíciót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mozogjanak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35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kezelés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előfognak</a:t>
            </a:r>
            <a:r>
              <a:rPr lang="en-US" dirty="0"/>
              <a:t> </a:t>
            </a:r>
            <a:r>
              <a:rPr lang="en-US" dirty="0" err="1"/>
              <a:t>jönni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.</a:t>
            </a:r>
          </a:p>
          <a:p>
            <a:r>
              <a:rPr lang="en-US" dirty="0"/>
              <a:t>Egg/ConstantBuffer.hpp-t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includolni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780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PerObjectCb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cb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com_ptr</a:t>
            </a:r>
            <a:r>
              <a:rPr lang="en-US" sz="2000" dirty="0">
                <a:solidFill>
                  <a:srgbClr val="FF0000"/>
                </a:solidFill>
              </a:rPr>
              <a:t>&lt;ID3D12Resource&gt; </a:t>
            </a:r>
            <a:r>
              <a:rPr lang="en-US" sz="2000" dirty="0" err="1">
                <a:solidFill>
                  <a:srgbClr val="FF0000"/>
                </a:solidFill>
              </a:rPr>
              <a:t>constantBuffer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UINT8 * </a:t>
            </a:r>
            <a:r>
              <a:rPr lang="en-US" sz="2000" dirty="0" err="1">
                <a:solidFill>
                  <a:srgbClr val="FF0000"/>
                </a:solidFill>
              </a:rPr>
              <a:t>mappedPtr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 err="1"/>
              <a:t>ConstantBuffer</a:t>
            </a:r>
            <a:r>
              <a:rPr lang="en-US" sz="2000" dirty="0"/>
              <a:t>&lt;</a:t>
            </a:r>
            <a:r>
              <a:rPr lang="en-US" sz="2000" dirty="0" err="1"/>
              <a:t>PerObjectCb</a:t>
            </a:r>
            <a:r>
              <a:rPr lang="en-US" sz="2000" dirty="0"/>
              <a:t>&gt; </a:t>
            </a:r>
            <a:r>
              <a:rPr lang="en-US" sz="2000" dirty="0" err="1"/>
              <a:t>cb</a:t>
            </a:r>
            <a:r>
              <a:rPr lang="en-US" sz="2000" dirty="0"/>
              <a:t>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Adattagok</a:t>
            </a:r>
            <a:r>
              <a:rPr lang="en-US" sz="4000" dirty="0"/>
              <a:t> </a:t>
            </a:r>
            <a:r>
              <a:rPr lang="en-US" sz="4000" dirty="0" err="1"/>
              <a:t>újra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954870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CreateResources</a:t>
            </a:r>
            <a:r>
              <a:rPr lang="en-US" sz="2400" dirty="0"/>
              <a:t>(ID3D12Device * device)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cb.CreateResources</a:t>
            </a:r>
            <a:r>
              <a:rPr lang="en-US" sz="2400" dirty="0"/>
              <a:t>(device);</a:t>
            </a:r>
          </a:p>
          <a:p>
            <a:r>
              <a:rPr lang="en-US" sz="2400" dirty="0"/>
              <a:t>}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095722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 err="1"/>
              <a:t>void</a:t>
            </a:r>
            <a:r>
              <a:rPr lang="fr-FR" sz="2400" dirty="0"/>
              <a:t> Update(double </a:t>
            </a:r>
            <a:r>
              <a:rPr lang="fr-FR" sz="2400" dirty="0" err="1"/>
              <a:t>dt</a:t>
            </a:r>
            <a:r>
              <a:rPr lang="fr-FR" sz="2400" dirty="0"/>
              <a:t>, double T) {</a:t>
            </a:r>
            <a:endParaRPr lang="en-US" sz="2400" dirty="0"/>
          </a:p>
          <a:p>
            <a:r>
              <a:rPr lang="en-US" sz="2400" dirty="0"/>
              <a:t>	position = …// </a:t>
            </a:r>
            <a:r>
              <a:rPr lang="en-US" sz="2400" dirty="0" err="1"/>
              <a:t>kiszámolod</a:t>
            </a:r>
            <a:r>
              <a:rPr lang="en-US" sz="2400" dirty="0"/>
              <a:t> a </a:t>
            </a:r>
            <a:r>
              <a:rPr lang="en-US" sz="2400" dirty="0" err="1"/>
              <a:t>fizikát</a:t>
            </a:r>
            <a:endParaRPr lang="en-US" sz="2400" dirty="0"/>
          </a:p>
          <a:p>
            <a:r>
              <a:rPr lang="en-US" sz="2800" dirty="0"/>
              <a:t>	</a:t>
            </a:r>
            <a:r>
              <a:rPr lang="en-US" sz="2400" dirty="0" err="1"/>
              <a:t>cb</a:t>
            </a:r>
            <a:r>
              <a:rPr lang="en-US" sz="2400" dirty="0"/>
              <a:t>-&gt;</a:t>
            </a:r>
            <a:r>
              <a:rPr lang="en-US" sz="2400" dirty="0" err="1"/>
              <a:t>modelTransform</a:t>
            </a:r>
            <a:r>
              <a:rPr lang="en-US" sz="2400" dirty="0"/>
              <a:t> =</a:t>
            </a:r>
          </a:p>
          <a:p>
            <a:r>
              <a:rPr lang="en-US" sz="2400" dirty="0"/>
              <a:t>		Float4x4::Translation(position);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cb.Upload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void Draw(ID3D12GraphicsCommandList * </a:t>
            </a:r>
            <a:r>
              <a:rPr lang="en-US" sz="2400" dirty="0" err="1"/>
              <a:t>commandList</a:t>
            </a:r>
            <a:r>
              <a:rPr lang="en-US" sz="2400" dirty="0"/>
              <a:t>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SetPipelineState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BindConstantBuffer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, </a:t>
            </a:r>
            <a:r>
              <a:rPr lang="en-US" sz="2400" dirty="0" err="1"/>
              <a:t>cb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-&gt;Draw(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– </a:t>
            </a:r>
            <a:r>
              <a:rPr lang="en-US" sz="4000" dirty="0" err="1"/>
              <a:t>cb</a:t>
            </a:r>
            <a:r>
              <a:rPr lang="en-US" sz="4000" dirty="0"/>
              <a:t> </a:t>
            </a:r>
            <a:r>
              <a:rPr lang="en-US" sz="4000" dirty="0" err="1"/>
              <a:t>használat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91452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A Box </a:t>
            </a:r>
            <a:r>
              <a:rPr lang="en-US" dirty="0" err="1"/>
              <a:t>inicializációja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</a:t>
            </a:r>
            <a:r>
              <a:rPr lang="en-US" dirty="0" err="1"/>
              <a:t>konstruktorban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Legyen</a:t>
            </a:r>
            <a:r>
              <a:rPr lang="en-US" dirty="0"/>
              <a:t> a Box </a:t>
            </a:r>
            <a:r>
              <a:rPr lang="en-US" dirty="0" err="1"/>
              <a:t>élettartama</a:t>
            </a:r>
            <a:r>
              <a:rPr lang="en-US" dirty="0"/>
              <a:t>, 2 </a:t>
            </a:r>
            <a:r>
              <a:rPr lang="en-US" dirty="0" err="1"/>
              <a:t>másodpercenként</a:t>
            </a:r>
            <a:r>
              <a:rPr lang="en-US" dirty="0"/>
              <a:t> </a:t>
            </a:r>
            <a:r>
              <a:rPr lang="en-US" dirty="0" err="1"/>
              <a:t>töröld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legöregebbit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szúrj</a:t>
            </a:r>
            <a:r>
              <a:rPr lang="en-US" dirty="0"/>
              <a:t> be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újat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Box </a:t>
            </a:r>
            <a:r>
              <a:rPr lang="en-US" dirty="0" err="1"/>
              <a:t>ahogy</a:t>
            </a:r>
            <a:r>
              <a:rPr lang="en-US" dirty="0"/>
              <a:t> “</a:t>
            </a:r>
            <a:r>
              <a:rPr lang="en-US" dirty="0" err="1"/>
              <a:t>öregednek</a:t>
            </a:r>
            <a:r>
              <a:rPr lang="en-US" dirty="0"/>
              <a:t>” </a:t>
            </a:r>
            <a:r>
              <a:rPr lang="en-US" dirty="0" err="1"/>
              <a:t>zsugorodjanak</a:t>
            </a:r>
            <a:r>
              <a:rPr lang="en-US" dirty="0"/>
              <a:t> le </a:t>
            </a:r>
            <a:r>
              <a:rPr lang="en-US" dirty="0" err="1"/>
              <a:t>egészen</a:t>
            </a:r>
            <a:r>
              <a:rPr lang="en-US" dirty="0"/>
              <a:t> 0-ig.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 a Box </a:t>
            </a:r>
            <a:r>
              <a:rPr lang="en-US" dirty="0" err="1"/>
              <a:t>közepe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ütközést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dx12 solution-re, Add -&gt; Existing Project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illetve</a:t>
            </a:r>
            <a:r>
              <a:rPr lang="en-US" dirty="0"/>
              <a:t> gg001-Libraries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vcsxproj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kijelölni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hozzáadni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linkert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solutionre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: View -&gt; Property Manager (</a:t>
            </a:r>
            <a:r>
              <a:rPr lang="en-US" dirty="0" err="1"/>
              <a:t>alul</a:t>
            </a:r>
            <a:r>
              <a:rPr lang="en-US" dirty="0"/>
              <a:t>), </a:t>
            </a:r>
            <a:r>
              <a:rPr lang="en-US" dirty="0" err="1"/>
              <a:t>valamely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lenyitva</a:t>
            </a:r>
            <a:r>
              <a:rPr lang="en-US" dirty="0"/>
              <a:t> Microsoft.Cpp.x64.user property sheet-re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“properties”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HLSL Compiler / General / Shader Model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HLSL Compiler / Output Files / Object File Name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Az Egg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célszerű</a:t>
            </a:r>
            <a:r>
              <a:rPr lang="en-US" sz="2800" dirty="0"/>
              <a:t> </a:t>
            </a:r>
            <a:r>
              <a:rPr lang="en-US" sz="2800" dirty="0" err="1"/>
              <a:t>külön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</a:t>
            </a:r>
            <a:r>
              <a:rPr lang="en-US" sz="2800" dirty="0" err="1"/>
              <a:t>buildet</a:t>
            </a:r>
            <a:r>
              <a:rPr lang="en-US" sz="2800" dirty="0"/>
              <a:t> </a:t>
            </a:r>
            <a:r>
              <a:rPr lang="en-US" sz="2800" dirty="0" err="1"/>
              <a:t>kiadni</a:t>
            </a:r>
            <a:r>
              <a:rPr lang="en-US" sz="2800" dirty="0"/>
              <a:t>, </a:t>
            </a:r>
            <a:r>
              <a:rPr lang="en-US" sz="2800" dirty="0" err="1"/>
              <a:t>illetve</a:t>
            </a:r>
            <a:r>
              <a:rPr lang="en-US" sz="2800" dirty="0"/>
              <a:t> a gg001-Libraries-re </a:t>
            </a:r>
            <a:r>
              <a:rPr lang="en-US" sz="2800" dirty="0" err="1"/>
              <a:t>jobb</a:t>
            </a:r>
            <a:r>
              <a:rPr lang="en-US" sz="2800" dirty="0"/>
              <a:t> </a:t>
            </a:r>
            <a:r>
              <a:rPr lang="en-US" sz="2800" dirty="0" err="1"/>
              <a:t>katt</a:t>
            </a:r>
            <a:r>
              <a:rPr lang="en-US" sz="2800" dirty="0"/>
              <a:t> Build Dependencies -&gt; Project Dependencies-</a:t>
            </a:r>
            <a:r>
              <a:rPr lang="en-US" sz="2800" dirty="0" err="1"/>
              <a:t>nél</a:t>
            </a:r>
            <a:r>
              <a:rPr lang="en-US" sz="2800" dirty="0"/>
              <a:t> </a:t>
            </a:r>
            <a:r>
              <a:rPr lang="en-US" sz="2800" dirty="0" err="1"/>
              <a:t>hozzáadni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Egg </a:t>
            </a:r>
            <a:r>
              <a:rPr lang="en-US" sz="2800" dirty="0" err="1"/>
              <a:t>projektet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D6F6-A950-4226-81BB-A4F464B7A604}"/>
              </a:ext>
            </a:extLst>
          </p:cNvPr>
          <p:cNvSpPr txBox="1"/>
          <p:nvPr/>
        </p:nvSpPr>
        <p:spPr>
          <a:xfrm>
            <a:off x="1765177" y="3195935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)Shaders\%(Filename).</a:t>
            </a:r>
            <a:r>
              <a:rPr lang="en-US" sz="2400" dirty="0" err="1"/>
              <a:t>cso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1765177" y="2129135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Shader Model 5.0</a:t>
            </a:r>
          </a:p>
        </p:txBody>
      </p:sp>
    </p:spTree>
    <p:extLst>
      <p:ext uri="{BB962C8B-B14F-4D97-AF65-F5344CB8AC3E}">
        <p14:creationId xmlns:p14="http://schemas.microsoft.com/office/powerpoint/2010/main" val="338133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VC++ Directories / Include Directories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VC++ Directories / Library Directories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Linker / Input / Additional Dependencies: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Az Egg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célszerű</a:t>
            </a:r>
            <a:r>
              <a:rPr lang="en-US" sz="2800" dirty="0"/>
              <a:t> </a:t>
            </a:r>
            <a:r>
              <a:rPr lang="en-US" sz="2800" dirty="0" err="1"/>
              <a:t>külön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</a:t>
            </a:r>
            <a:r>
              <a:rPr lang="en-US" sz="2800" dirty="0" err="1"/>
              <a:t>buildet</a:t>
            </a:r>
            <a:r>
              <a:rPr lang="en-US" sz="2800" dirty="0"/>
              <a:t> </a:t>
            </a:r>
            <a:r>
              <a:rPr lang="en-US" sz="2800" dirty="0" err="1"/>
              <a:t>kiadni</a:t>
            </a:r>
            <a:r>
              <a:rPr lang="en-US" sz="2800" dirty="0"/>
              <a:t>, </a:t>
            </a:r>
            <a:r>
              <a:rPr lang="en-US" sz="2800" dirty="0" err="1"/>
              <a:t>illetve</a:t>
            </a:r>
            <a:r>
              <a:rPr lang="en-US" sz="2800" dirty="0"/>
              <a:t> a gg001-Libraries-re </a:t>
            </a:r>
            <a:r>
              <a:rPr lang="en-US" sz="2800" dirty="0" err="1"/>
              <a:t>jobb</a:t>
            </a:r>
            <a:r>
              <a:rPr lang="en-US" sz="2800" dirty="0"/>
              <a:t> </a:t>
            </a:r>
            <a:r>
              <a:rPr lang="en-US" sz="2800" dirty="0" err="1"/>
              <a:t>katt</a:t>
            </a:r>
            <a:r>
              <a:rPr lang="en-US" sz="2800" dirty="0"/>
              <a:t> Build Dependencies -&gt; Project Dependencies-</a:t>
            </a:r>
            <a:r>
              <a:rPr lang="en-US" sz="2800" dirty="0" err="1"/>
              <a:t>nél</a:t>
            </a:r>
            <a:r>
              <a:rPr lang="en-US" sz="2800" dirty="0"/>
              <a:t> </a:t>
            </a:r>
            <a:r>
              <a:rPr lang="en-US" sz="2800" dirty="0" err="1"/>
              <a:t>hozzáadni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Egg </a:t>
            </a:r>
            <a:r>
              <a:rPr lang="en-US" sz="2800" dirty="0" err="1"/>
              <a:t>projektet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D6F6-A950-4226-81BB-A4F464B7A604}"/>
              </a:ext>
            </a:extLst>
          </p:cNvPr>
          <p:cNvSpPr txBox="1"/>
          <p:nvPr/>
        </p:nvSpPr>
        <p:spPr>
          <a:xfrm>
            <a:off x="1765177" y="30480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1765177" y="20574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SolutionDir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611A3-7573-4AAF-A3B1-BB4D34FCC4F8}"/>
              </a:ext>
            </a:extLst>
          </p:cNvPr>
          <p:cNvSpPr txBox="1"/>
          <p:nvPr/>
        </p:nvSpPr>
        <p:spPr>
          <a:xfrm>
            <a:off x="1765177" y="39624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Egg.lib</a:t>
            </a:r>
          </a:p>
        </p:txBody>
      </p:sp>
    </p:spTree>
    <p:extLst>
      <p:ext uri="{BB962C8B-B14F-4D97-AF65-F5344CB8AC3E}">
        <p14:creationId xmlns:p14="http://schemas.microsoft.com/office/powerpoint/2010/main" val="415809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4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Ez</a:t>
            </a:r>
            <a:r>
              <a:rPr lang="en-US" sz="2800" dirty="0"/>
              <a:t> </a:t>
            </a:r>
            <a:r>
              <a:rPr lang="en-US" sz="2800" dirty="0" err="1"/>
              <a:t>már</a:t>
            </a:r>
            <a:r>
              <a:rPr lang="en-US" sz="2800" dirty="0"/>
              <a:t> </a:t>
            </a:r>
            <a:r>
              <a:rPr lang="en-US" sz="2800" dirty="0" err="1"/>
              <a:t>csak</a:t>
            </a:r>
            <a:r>
              <a:rPr lang="en-US" sz="2800" dirty="0"/>
              <a:t> a gg001-Libraries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vonatkozó</a:t>
            </a:r>
            <a:r>
              <a:rPr lang="en-US" sz="2800" dirty="0"/>
              <a:t> </a:t>
            </a:r>
            <a:r>
              <a:rPr lang="en-US" sz="2800" dirty="0" err="1"/>
              <a:t>beállítás</a:t>
            </a:r>
            <a:r>
              <a:rPr lang="en-US" sz="2800" dirty="0"/>
              <a:t>, </a:t>
            </a:r>
            <a:r>
              <a:rPr lang="en-US" sz="2800" dirty="0" err="1"/>
              <a:t>amelyre</a:t>
            </a:r>
            <a:r>
              <a:rPr lang="en-US" sz="2800" dirty="0"/>
              <a:t> </a:t>
            </a:r>
            <a:r>
              <a:rPr lang="en-US" sz="2800" dirty="0" err="1"/>
              <a:t>azért</a:t>
            </a:r>
            <a:r>
              <a:rPr lang="en-US" sz="2800" dirty="0"/>
              <a:t> van </a:t>
            </a:r>
            <a:r>
              <a:rPr lang="en-US" sz="2800" dirty="0" err="1"/>
              <a:t>szükség</a:t>
            </a:r>
            <a:r>
              <a:rPr lang="en-US" sz="2800" dirty="0"/>
              <a:t>, </a:t>
            </a:r>
            <a:r>
              <a:rPr lang="en-US" sz="2800" dirty="0" err="1"/>
              <a:t>mert</a:t>
            </a:r>
            <a:r>
              <a:rPr lang="en-US" sz="2800" dirty="0"/>
              <a:t> solution </a:t>
            </a:r>
            <a:r>
              <a:rPr lang="en-US" sz="2800" dirty="0" err="1"/>
              <a:t>szintű</a:t>
            </a:r>
            <a:r>
              <a:rPr lang="en-US" sz="2800" dirty="0"/>
              <a:t> working directory-t </a:t>
            </a:r>
            <a:r>
              <a:rPr lang="en-US" sz="2800" dirty="0" err="1"/>
              <a:t>sajnos</a:t>
            </a:r>
            <a:r>
              <a:rPr lang="en-US" sz="2800" dirty="0"/>
              <a:t> </a:t>
            </a:r>
            <a:r>
              <a:rPr lang="en-US" sz="2800" dirty="0" err="1"/>
              <a:t>nem</a:t>
            </a:r>
            <a:r>
              <a:rPr lang="en-US" sz="2800" dirty="0"/>
              <a:t> </a:t>
            </a:r>
            <a:r>
              <a:rPr lang="en-US" sz="2800" dirty="0" err="1"/>
              <a:t>lehet</a:t>
            </a:r>
            <a:r>
              <a:rPr lang="en-US" sz="2800" dirty="0"/>
              <a:t> </a:t>
            </a:r>
            <a:r>
              <a:rPr lang="en-US" sz="2800" dirty="0" err="1"/>
              <a:t>beállítani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gg001-Libraries / Debug / Working Directory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2286000" y="41529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071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FONTOS!</a:t>
            </a:r>
            <a:r>
              <a:rPr lang="en-US" dirty="0"/>
              <a:t> </a:t>
            </a: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fájlokba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r>
              <a:rPr lang="en-US" dirty="0"/>
              <a:t> a shader </a:t>
            </a:r>
            <a:r>
              <a:rPr lang="en-US" dirty="0" err="1"/>
              <a:t>fájlok</a:t>
            </a:r>
            <a:r>
              <a:rPr lang="en-US" dirty="0"/>
              <a:t>. A </a:t>
            </a:r>
            <a:r>
              <a:rPr lang="en-US" dirty="0" err="1"/>
              <a:t>fordítást</a:t>
            </a:r>
            <a:r>
              <a:rPr lang="en-US" dirty="0"/>
              <a:t> a Visual </a:t>
            </a:r>
            <a:r>
              <a:rPr lang="en-US" dirty="0" err="1"/>
              <a:t>Studiora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bízni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fog </a:t>
            </a:r>
            <a:r>
              <a:rPr lang="en-US" dirty="0" err="1"/>
              <a:t>generálni</a:t>
            </a:r>
            <a:r>
              <a:rPr lang="en-US" dirty="0"/>
              <a:t>.</a:t>
            </a:r>
          </a:p>
          <a:p>
            <a:r>
              <a:rPr lang="en-US" dirty="0" err="1"/>
              <a:t>Ezen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</a:t>
            </a:r>
            <a:r>
              <a:rPr lang="en-US" dirty="0"/>
              <a:t> a Bin/Shader-s be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r>
              <a:rPr lang="en-US" dirty="0"/>
              <a:t> - 2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Common.h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header file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includeolni</a:t>
            </a:r>
            <a:r>
              <a:rPr lang="en-US" dirty="0"/>
              <a:t>,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 /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benne,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DX12-es include</a:t>
            </a:r>
          </a:p>
          <a:p>
            <a:r>
              <a:rPr lang="en-US" b="1" dirty="0" err="1"/>
              <a:t>Utility.h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Debugoláshoz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használatra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 namespace </a:t>
            </a:r>
            <a:r>
              <a:rPr lang="en-US" dirty="0" err="1"/>
              <a:t>mögött</a:t>
            </a:r>
            <a:r>
              <a:rPr lang="en-US" dirty="0"/>
              <a:t>.</a:t>
            </a:r>
          </a:p>
          <a:p>
            <a:r>
              <a:rPr lang="en-US" b="1" dirty="0" err="1"/>
              <a:t>Shader.h</a:t>
            </a:r>
            <a:r>
              <a:rPr lang="en-US" b="1" dirty="0"/>
              <a:t>: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betöltő</a:t>
            </a:r>
            <a:r>
              <a:rPr lang="en-US" dirty="0"/>
              <a:t> Shader </a:t>
            </a:r>
            <a:r>
              <a:rPr lang="en-US" dirty="0" err="1"/>
              <a:t>absztrakció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125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r>
              <a:rPr lang="en-US" dirty="0"/>
              <a:t> - 3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GG_CLASS(T), GG_SUBCLASS(T, BASE)</a:t>
            </a:r>
            <a:r>
              <a:rPr lang="en-US" dirty="0"/>
              <a:t>: shared </a:t>
            </a:r>
            <a:r>
              <a:rPr lang="en-US" dirty="0" err="1"/>
              <a:t>pointerezéshez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makrók</a:t>
            </a:r>
            <a:endParaRPr lang="en-US" dirty="0"/>
          </a:p>
          <a:p>
            <a:r>
              <a:rPr lang="en-US" b="1" dirty="0"/>
              <a:t>DX_API(msg, …)</a:t>
            </a:r>
            <a:r>
              <a:rPr lang="en-US" dirty="0"/>
              <a:t>: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túrbózva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szerűen</a:t>
            </a:r>
            <a:r>
              <a:rPr lang="en-US" dirty="0"/>
              <a:t> </a:t>
            </a:r>
            <a:r>
              <a:rPr lang="en-US" dirty="0" err="1"/>
              <a:t>viselkedjen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159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6570</TotalTime>
  <Words>3412</Words>
  <Application>Microsoft Office PowerPoint</Application>
  <PresentationFormat>On-screen Show (4:3)</PresentationFormat>
  <Paragraphs>336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Office-téma</vt:lpstr>
      <vt:lpstr>GraphGame ggl001-Libraries</vt:lpstr>
      <vt:lpstr>Dekompozíció</vt:lpstr>
      <vt:lpstr>Solution</vt:lpstr>
      <vt:lpstr>Solution 2</vt:lpstr>
      <vt:lpstr>Solution 3</vt:lpstr>
      <vt:lpstr>Solution 4</vt:lpstr>
      <vt:lpstr>Újítások, Egg projekt</vt:lpstr>
      <vt:lpstr>Újítások, Egg projekt - 2</vt:lpstr>
      <vt:lpstr>Újítások, Egg projekt - 3</vt:lpstr>
      <vt:lpstr>ggl001-Libraries</vt:lpstr>
      <vt:lpstr>Konstans buffer készítés</vt:lpstr>
      <vt:lpstr>ConstantBufferTypes.h</vt:lpstr>
      <vt:lpstr>cbBasicVS.hlsl</vt:lpstr>
      <vt:lpstr>RootSignatures.hlsli</vt:lpstr>
      <vt:lpstr>Box.h</vt:lpstr>
      <vt:lpstr>Box.h - Adattagok</vt:lpstr>
      <vt:lpstr>Box.h - CreateResources</vt:lpstr>
      <vt:lpstr>Box.h - Draw</vt:lpstr>
      <vt:lpstr>ggl001App.h – LoadAssets</vt:lpstr>
      <vt:lpstr>Feladatok</vt:lpstr>
      <vt:lpstr>Itt tartunk most</vt:lpstr>
      <vt:lpstr>Feladatok</vt:lpstr>
      <vt:lpstr>Konstans Buffer kezelés</vt:lpstr>
      <vt:lpstr>Box.h - Adattagok újra</vt:lpstr>
      <vt:lpstr>Box.h - CreateResources</vt:lpstr>
      <vt:lpstr>Box.h – cb használat</vt:lpstr>
      <vt:lpstr>Extra 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Musa Benedek</cp:lastModifiedBy>
  <cp:revision>557</cp:revision>
  <dcterms:created xsi:type="dcterms:W3CDTF">2011-02-09T17:24:52Z</dcterms:created>
  <dcterms:modified xsi:type="dcterms:W3CDTF">2019-08-08T22:48:32Z</dcterms:modified>
</cp:coreProperties>
</file>