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400" r:id="rId3"/>
    <p:sldId id="537" r:id="rId4"/>
    <p:sldId id="538" r:id="rId5"/>
    <p:sldId id="539" r:id="rId6"/>
    <p:sldId id="540" r:id="rId7"/>
    <p:sldId id="54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263" autoAdjust="0"/>
  </p:normalViewPr>
  <p:slideViewPr>
    <p:cSldViewPr>
      <p:cViewPr varScale="1">
        <p:scale>
          <a:sx n="65" d="100"/>
          <a:sy n="65" d="100"/>
        </p:scale>
        <p:origin x="195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8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dirty="0"/>
              <a:t>Példa az .sln fájlra:</a:t>
            </a:r>
          </a:p>
          <a:p>
            <a:pPr marL="0" indent="0">
              <a:buFontTx/>
              <a:buNone/>
            </a:pPr>
            <a:r>
              <a:rPr lang="nl-NL" dirty="0"/>
              <a:t>Ha windows 10-ed van és visual studio 2017 verzióval dolgozol akkor a:</a:t>
            </a:r>
          </a:p>
          <a:p>
            <a:pPr marL="0" indent="0">
              <a:buFontTx/>
              <a:buNone/>
            </a:pPr>
            <a:r>
              <a:rPr lang="nl-NL" dirty="0"/>
              <a:t>DirectXTex_Desktop_2017_Win10.sln</a:t>
            </a:r>
          </a:p>
          <a:p>
            <a:pPr marL="0" indent="0">
              <a:buFontTx/>
              <a:buNone/>
            </a:pPr>
            <a:r>
              <a:rPr lang="nl-NL" dirty="0"/>
              <a:t>Fájlt nyisd meg</a:t>
            </a:r>
          </a:p>
          <a:p>
            <a:pPr marL="0" indent="0">
              <a:buFontTx/>
              <a:buNone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/>
              <a:t>Óvatosan, a DirectXTex_Windows10_*.sln az UWP-t használ, lehet m</a:t>
            </a:r>
            <a:r>
              <a:rPr lang="hu-HU" dirty="0"/>
              <a:t>ű</a:t>
            </a:r>
            <a:r>
              <a:rPr lang="en-US" dirty="0" err="1"/>
              <a:t>ködni</a:t>
            </a:r>
            <a:r>
              <a:rPr lang="en-US" dirty="0"/>
              <a:t> fog,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06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dirty="0"/>
              <a:t>Példa az .sln fájlra:</a:t>
            </a:r>
          </a:p>
          <a:p>
            <a:pPr marL="0" indent="0">
              <a:buFontTx/>
              <a:buNone/>
            </a:pPr>
            <a:r>
              <a:rPr lang="nl-NL" dirty="0"/>
              <a:t>Ha windows 10-ed van és visual studio 2017 verzióval dolgozol akkor a:</a:t>
            </a:r>
          </a:p>
          <a:p>
            <a:pPr marL="0" indent="0">
              <a:buFontTx/>
              <a:buNone/>
            </a:pPr>
            <a:r>
              <a:rPr lang="nl-NL" dirty="0"/>
              <a:t>DirectXTex_Desktop_2017_Win10.sln</a:t>
            </a:r>
          </a:p>
          <a:p>
            <a:pPr marL="0" indent="0">
              <a:buFontTx/>
              <a:buNone/>
            </a:pPr>
            <a:r>
              <a:rPr lang="nl-NL" dirty="0"/>
              <a:t>Fájlt nyisd meg</a:t>
            </a:r>
          </a:p>
          <a:p>
            <a:pPr marL="0" indent="0">
              <a:buFontTx/>
              <a:buNone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/>
              <a:t>Óvatosan, a DirectXTex_Windows10_*.sln az UWP-t használ, lehet m</a:t>
            </a:r>
            <a:r>
              <a:rPr lang="hu-HU" dirty="0"/>
              <a:t>ű</a:t>
            </a:r>
            <a:r>
              <a:rPr lang="en-US" dirty="0" err="1"/>
              <a:t>ködni</a:t>
            </a:r>
            <a:r>
              <a:rPr lang="en-US" dirty="0"/>
              <a:t> fog,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68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A .</a:t>
            </a:r>
            <a:r>
              <a:rPr lang="en-US" dirty="0" err="1"/>
              <a:t>inl</a:t>
            </a:r>
            <a:r>
              <a:rPr lang="en-US" dirty="0"/>
              <a:t> </a:t>
            </a:r>
            <a:r>
              <a:rPr lang="en-US" dirty="0" err="1"/>
              <a:t>fájlban</a:t>
            </a:r>
            <a:r>
              <a:rPr lang="en-US" dirty="0"/>
              <a:t> </a:t>
            </a:r>
            <a:r>
              <a:rPr lang="en-US" dirty="0" err="1"/>
              <a:t>inlineolt</a:t>
            </a:r>
            <a:r>
              <a:rPr lang="en-US" dirty="0"/>
              <a:t>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, </a:t>
            </a:r>
            <a:r>
              <a:rPr lang="en-US" dirty="0" err="1"/>
              <a:t>azért</a:t>
            </a:r>
            <a:r>
              <a:rPr lang="en-US" dirty="0"/>
              <a:t> van </a:t>
            </a:r>
            <a:r>
              <a:rPr lang="en-US" dirty="0" err="1"/>
              <a:t>rá</a:t>
            </a:r>
            <a:r>
              <a:rPr lang="en-US" dirty="0"/>
              <a:t> </a:t>
            </a:r>
            <a:r>
              <a:rPr lang="en-US" dirty="0" err="1"/>
              <a:t>szükség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36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Így</a:t>
            </a:r>
            <a:r>
              <a:rPr lang="en-US" dirty="0"/>
              <a:t> ha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megadjuk</a:t>
            </a:r>
            <a:r>
              <a:rPr lang="en-US" dirty="0"/>
              <a:t> a </a:t>
            </a:r>
            <a:r>
              <a:rPr lang="en-US" dirty="0" err="1"/>
              <a:t>DirectXTex</a:t>
            </a:r>
            <a:r>
              <a:rPr lang="en-US" dirty="0"/>
              <a:t>/include </a:t>
            </a:r>
            <a:r>
              <a:rPr lang="en-US" dirty="0" err="1"/>
              <a:t>mappát</a:t>
            </a:r>
            <a:r>
              <a:rPr lang="en-US" dirty="0"/>
              <a:t> a </a:t>
            </a:r>
            <a:r>
              <a:rPr lang="en-US" dirty="0" err="1"/>
              <a:t>projektünkbe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leírhatjuk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</a:t>
            </a:r>
            <a:r>
              <a:rPr lang="en-US" dirty="0" err="1"/>
              <a:t>hogy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#include &lt;</a:t>
            </a:r>
            <a:r>
              <a:rPr lang="en-US" dirty="0" err="1"/>
              <a:t>DirectXTex</a:t>
            </a:r>
            <a:r>
              <a:rPr lang="en-US" dirty="0"/>
              <a:t>/</a:t>
            </a:r>
            <a:r>
              <a:rPr lang="en-US" dirty="0" err="1"/>
              <a:t>DirectXTex.h</a:t>
            </a:r>
            <a:r>
              <a:rPr lang="en-US" dirty="0"/>
              <a:t>&gt; </a:t>
            </a:r>
          </a:p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elképzelhető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alapból</a:t>
            </a:r>
            <a:r>
              <a:rPr lang="en-US" dirty="0"/>
              <a:t> </a:t>
            </a:r>
            <a:r>
              <a:rPr lang="en-US" dirty="0" err="1"/>
              <a:t>fent</a:t>
            </a:r>
            <a:r>
              <a:rPr lang="en-US" dirty="0"/>
              <a:t> van a </a:t>
            </a:r>
            <a:r>
              <a:rPr lang="en-US" dirty="0" err="1"/>
              <a:t>gépeden</a:t>
            </a:r>
            <a:r>
              <a:rPr lang="en-US" dirty="0"/>
              <a:t> </a:t>
            </a:r>
            <a:r>
              <a:rPr lang="en-US" dirty="0" err="1"/>
              <a:t>valamelyik</a:t>
            </a:r>
            <a:r>
              <a:rPr lang="en-US" dirty="0"/>
              <a:t> windows SDK </a:t>
            </a:r>
            <a:r>
              <a:rPr lang="en-US" dirty="0" err="1"/>
              <a:t>könyvtárban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biztosan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telepítve</a:t>
            </a:r>
            <a:r>
              <a:rPr lang="en-US" dirty="0"/>
              <a:t> </a:t>
            </a:r>
            <a:r>
              <a:rPr lang="en-US" dirty="0" err="1"/>
              <a:t>mindenki</a:t>
            </a:r>
            <a:r>
              <a:rPr lang="en-US" dirty="0"/>
              <a:t> </a:t>
            </a:r>
            <a:r>
              <a:rPr lang="en-US" dirty="0" err="1"/>
              <a:t>számára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95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Property Manager </a:t>
            </a:r>
            <a:r>
              <a:rPr lang="en-US" dirty="0" err="1"/>
              <a:t>emlékeztető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VS2017: View &gt; Property Manager</a:t>
            </a:r>
          </a:p>
          <a:p>
            <a:pPr marL="0" indent="0">
              <a:buFontTx/>
              <a:buNone/>
            </a:pPr>
            <a:r>
              <a:rPr lang="en-US" dirty="0"/>
              <a:t>VS2019: View &gt; Other Windows &gt; Property Manager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Ha </a:t>
            </a:r>
            <a:r>
              <a:rPr lang="en-US" dirty="0" err="1"/>
              <a:t>sikerült</a:t>
            </a:r>
            <a:r>
              <a:rPr lang="en-US" dirty="0"/>
              <a:t> </a:t>
            </a:r>
            <a:r>
              <a:rPr lang="en-US" dirty="0" err="1"/>
              <a:t>megnyitni</a:t>
            </a:r>
            <a:r>
              <a:rPr lang="en-US" dirty="0"/>
              <a:t> a property </a:t>
            </a:r>
            <a:r>
              <a:rPr lang="en-US" dirty="0" err="1"/>
              <a:t>managert</a:t>
            </a:r>
            <a:r>
              <a:rPr lang="en-US" dirty="0"/>
              <a:t>:</a:t>
            </a:r>
          </a:p>
          <a:p>
            <a:pPr marL="0" indent="0">
              <a:buFontTx/>
              <a:buNone/>
            </a:pPr>
            <a:r>
              <a:rPr lang="en-US" dirty="0"/>
              <a:t>Egg &gt; Debug | x64 &gt; </a:t>
            </a:r>
            <a:r>
              <a:rPr lang="en-US" dirty="0" err="1"/>
              <a:t>EggLib</a:t>
            </a:r>
            <a:r>
              <a:rPr lang="en-US" dirty="0"/>
              <a:t> (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) &gt; Properties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 VC++ Directories </a:t>
            </a:r>
            <a:r>
              <a:rPr lang="en-US" dirty="0" err="1"/>
              <a:t>opciót</a:t>
            </a:r>
            <a:r>
              <a:rPr lang="en-US" dirty="0"/>
              <a:t> </a:t>
            </a:r>
            <a:r>
              <a:rPr lang="en-US" dirty="0" err="1"/>
              <a:t>bal</a:t>
            </a:r>
            <a:r>
              <a:rPr lang="en-US" dirty="0"/>
              <a:t> </a:t>
            </a:r>
            <a:r>
              <a:rPr lang="en-US" dirty="0" err="1"/>
              <a:t>oldalt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kiválasztanod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ha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értékbe</a:t>
            </a:r>
            <a:r>
              <a:rPr lang="en-US" dirty="0"/>
              <a:t> </a:t>
            </a:r>
            <a:r>
              <a:rPr lang="en-US" dirty="0" err="1"/>
              <a:t>belekattintasz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meg fog </a:t>
            </a:r>
            <a:r>
              <a:rPr lang="en-US" dirty="0" err="1"/>
              <a:t>jelenni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/>
              <a:t>fül</a:t>
            </a:r>
            <a:r>
              <a:rPr lang="en-US" dirty="0"/>
              <a:t> </a:t>
            </a:r>
            <a:r>
              <a:rPr lang="en-US" dirty="0" err="1"/>
              <a:t>lenyitó</a:t>
            </a:r>
            <a:r>
              <a:rPr lang="en-US" dirty="0"/>
              <a:t> ikon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oldalt</a:t>
            </a:r>
            <a:r>
              <a:rPr lang="en-US" dirty="0"/>
              <a:t>,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“&lt;Edit…&gt;” </a:t>
            </a:r>
            <a:r>
              <a:rPr lang="en-US" dirty="0" err="1"/>
              <a:t>opció</a:t>
            </a:r>
            <a:r>
              <a:rPr lang="en-US" dirty="0"/>
              <a:t>,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könnyebb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kiegészítened</a:t>
            </a:r>
            <a:r>
              <a:rPr lang="en-US" dirty="0"/>
              <a:t> a </a:t>
            </a:r>
            <a:r>
              <a:rPr lang="en-US" dirty="0" err="1"/>
              <a:t>meglévő</a:t>
            </a:r>
            <a:r>
              <a:rPr lang="en-US" dirty="0"/>
              <a:t> </a:t>
            </a:r>
            <a:r>
              <a:rPr lang="en-US" dirty="0" err="1"/>
              <a:t>listát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4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DirectXTe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it@github.com:microsoft/DirectXTex.g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/>
              <a:t>l004-Textures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DirectXTex</a:t>
            </a:r>
            <a:r>
              <a:rPr lang="en-US" dirty="0"/>
              <a:t> </a:t>
            </a:r>
            <a:r>
              <a:rPr lang="en-US" dirty="0" err="1"/>
              <a:t>könyvtár</a:t>
            </a:r>
            <a:r>
              <a:rPr lang="en-US" dirty="0"/>
              <a:t>,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betöltés</a:t>
            </a:r>
            <a:r>
              <a:rPr lang="en-US" dirty="0"/>
              <a:t>,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kezelés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DirectXTex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repository: </a:t>
            </a:r>
            <a:r>
              <a:rPr lang="en-US" dirty="0">
                <a:hlinkClick r:id="rId3"/>
              </a:rPr>
              <a:t>https://github.com/microsoft/DirectXTex</a:t>
            </a:r>
            <a:endParaRPr lang="en-US" dirty="0"/>
          </a:p>
          <a:p>
            <a:r>
              <a:rPr lang="en-US" dirty="0" err="1"/>
              <a:t>Akár</a:t>
            </a:r>
            <a:r>
              <a:rPr lang="en-US" dirty="0"/>
              <a:t> </a:t>
            </a:r>
            <a:r>
              <a:rPr lang="en-US" dirty="0" err="1"/>
              <a:t>parancssorból</a:t>
            </a:r>
            <a:r>
              <a:rPr lang="en-US" dirty="0"/>
              <a:t>, ha van git </a:t>
            </a:r>
            <a:r>
              <a:rPr lang="en-US" dirty="0" err="1"/>
              <a:t>telepítve</a:t>
            </a:r>
            <a:r>
              <a:rPr lang="en-US" dirty="0"/>
              <a:t>:</a:t>
            </a:r>
            <a:br>
              <a:rPr lang="en-US" dirty="0"/>
            </a:br>
            <a:r>
              <a:rPr lang="en-US" sz="2800" dirty="0"/>
              <a:t>git clone </a:t>
            </a:r>
            <a:r>
              <a:rPr lang="en-US" sz="2800" dirty="0" err="1">
                <a:hlinkClick r:id="rId4"/>
              </a:rPr>
              <a:t>git@github.com:microsoft</a:t>
            </a:r>
            <a:r>
              <a:rPr lang="en-US" sz="2800" dirty="0">
                <a:hlinkClick r:id="rId4"/>
              </a:rPr>
              <a:t>/</a:t>
            </a:r>
            <a:r>
              <a:rPr lang="en-US" sz="2800" dirty="0" err="1">
                <a:hlinkClick r:id="rId4"/>
              </a:rPr>
              <a:t>DirectXTex.git</a:t>
            </a:r>
            <a:endParaRPr lang="en-US" sz="2800" dirty="0"/>
          </a:p>
          <a:p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fordítani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“</a:t>
            </a:r>
            <a:r>
              <a:rPr lang="en-US" dirty="0" err="1"/>
              <a:t>telepíteni</a:t>
            </a:r>
            <a:r>
              <a:rPr lang="en-US" dirty="0"/>
              <a:t>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DirectXTex</a:t>
            </a:r>
            <a:r>
              <a:rPr lang="en-US" dirty="0"/>
              <a:t> - </a:t>
            </a:r>
            <a:r>
              <a:rPr lang="en-US" dirty="0" err="1"/>
              <a:t>fordítás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err="1"/>
              <a:t>Letöltés</a:t>
            </a:r>
            <a:r>
              <a:rPr lang="en-US" dirty="0"/>
              <a:t>, </a:t>
            </a:r>
            <a:r>
              <a:rPr lang="en-US" dirty="0" err="1"/>
              <a:t>kibontás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nyisd</a:t>
            </a:r>
            <a:r>
              <a:rPr lang="en-US" dirty="0"/>
              <a:t> meg a </a:t>
            </a:r>
            <a:r>
              <a:rPr lang="en-US" dirty="0" err="1"/>
              <a:t>megfelelő</a:t>
            </a:r>
            <a:r>
              <a:rPr lang="en-US" dirty="0"/>
              <a:t> .</a:t>
            </a:r>
            <a:r>
              <a:rPr lang="en-US" dirty="0" err="1"/>
              <a:t>sln</a:t>
            </a:r>
            <a:r>
              <a:rPr lang="en-US" dirty="0"/>
              <a:t> </a:t>
            </a:r>
            <a:r>
              <a:rPr lang="en-US" dirty="0" err="1"/>
              <a:t>fájlt</a:t>
            </a:r>
            <a:endParaRPr lang="en-US" dirty="0"/>
          </a:p>
          <a:p>
            <a:r>
              <a:rPr lang="en-US" dirty="0" err="1"/>
              <a:t>Felül</a:t>
            </a:r>
            <a:r>
              <a:rPr lang="en-US" dirty="0"/>
              <a:t> </a:t>
            </a:r>
            <a:r>
              <a:rPr lang="en-US" dirty="0" err="1"/>
              <a:t>ellenőrizd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Debug, x64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fordítasz</a:t>
            </a:r>
            <a:endParaRPr lang="en-US" dirty="0"/>
          </a:p>
          <a:p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nevére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“Build” </a:t>
            </a:r>
            <a:r>
              <a:rPr lang="en-US" dirty="0" err="1"/>
              <a:t>vagy</a:t>
            </a:r>
            <a:r>
              <a:rPr lang="en-US" dirty="0"/>
              <a:t> F7 </a:t>
            </a:r>
            <a:r>
              <a:rPr lang="en-US" dirty="0" err="1"/>
              <a:t>vagy</a:t>
            </a:r>
            <a:r>
              <a:rPr lang="en-US" dirty="0"/>
              <a:t> Build </a:t>
            </a:r>
            <a:r>
              <a:rPr lang="en-US" dirty="0" err="1"/>
              <a:t>menüt</a:t>
            </a:r>
            <a:r>
              <a:rPr lang="en-US" dirty="0"/>
              <a:t> </a:t>
            </a:r>
            <a:r>
              <a:rPr lang="en-US" dirty="0" err="1"/>
              <a:t>lenyitva</a:t>
            </a:r>
            <a:r>
              <a:rPr lang="en-US" dirty="0"/>
              <a:t> Build Solution </a:t>
            </a:r>
            <a:r>
              <a:rPr lang="en-US" dirty="0" err="1"/>
              <a:t>opció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4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DirectXTex</a:t>
            </a:r>
            <a:r>
              <a:rPr lang="en-US" dirty="0"/>
              <a:t> - </a:t>
            </a:r>
            <a:r>
              <a:rPr lang="en-US" dirty="0" err="1"/>
              <a:t>telepítés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err="1"/>
              <a:t>Tetszőleges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(</a:t>
            </a:r>
            <a:r>
              <a:rPr lang="en-US" dirty="0" err="1"/>
              <a:t>ajánlott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assimp</a:t>
            </a:r>
            <a:r>
              <a:rPr lang="en-US" dirty="0"/>
              <a:t> </a:t>
            </a:r>
            <a:r>
              <a:rPr lang="en-US" dirty="0" err="1"/>
              <a:t>mellé</a:t>
            </a:r>
            <a:r>
              <a:rPr lang="en-US" dirty="0"/>
              <a:t>) </a:t>
            </a:r>
            <a:r>
              <a:rPr lang="en-US" dirty="0" err="1"/>
              <a:t>hozd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</a:t>
            </a:r>
            <a:r>
              <a:rPr lang="en-US" dirty="0" err="1"/>
              <a:t>struktúrát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mappából</a:t>
            </a:r>
            <a:r>
              <a:rPr lang="en-US" dirty="0"/>
              <a:t> (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fordítottad</a:t>
            </a:r>
            <a:r>
              <a:rPr lang="en-US" dirty="0"/>
              <a:t>) </a:t>
            </a:r>
            <a:r>
              <a:rPr lang="en-US" dirty="0" err="1"/>
              <a:t>másold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a </a:t>
            </a:r>
            <a:r>
              <a:rPr lang="en-US" dirty="0" err="1"/>
              <a:t>kövektező</a:t>
            </a:r>
            <a:r>
              <a:rPr lang="en-US" dirty="0"/>
              <a:t> </a:t>
            </a:r>
            <a:r>
              <a:rPr lang="en-US" dirty="0" err="1"/>
              <a:t>fájlokat</a:t>
            </a:r>
            <a:r>
              <a:rPr lang="en-US" dirty="0"/>
              <a:t> a lib </a:t>
            </a:r>
            <a:r>
              <a:rPr lang="en-US" dirty="0" err="1"/>
              <a:t>mappába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DirectXTex</a:t>
            </a:r>
            <a:r>
              <a:rPr lang="en-US" dirty="0"/>
              <a:t>/Bin/&lt;</a:t>
            </a:r>
            <a:r>
              <a:rPr lang="en-US" dirty="0" err="1"/>
              <a:t>fordítási</a:t>
            </a:r>
            <a:r>
              <a:rPr lang="en-US" dirty="0"/>
              <a:t> </a:t>
            </a:r>
            <a:r>
              <a:rPr lang="en-US" dirty="0" err="1"/>
              <a:t>verziód</a:t>
            </a:r>
            <a:r>
              <a:rPr lang="en-US" dirty="0"/>
              <a:t>&gt;/DirectXTex.lib</a:t>
            </a:r>
          </a:p>
          <a:p>
            <a:pPr lvl="1"/>
            <a:r>
              <a:rPr lang="en-US" dirty="0" err="1"/>
              <a:t>DirectXTex</a:t>
            </a:r>
            <a:r>
              <a:rPr lang="en-US" dirty="0"/>
              <a:t>/Bin/&lt;</a:t>
            </a:r>
            <a:r>
              <a:rPr lang="en-US" dirty="0" err="1"/>
              <a:t>fordítási</a:t>
            </a:r>
            <a:r>
              <a:rPr lang="en-US" dirty="0"/>
              <a:t> </a:t>
            </a:r>
            <a:r>
              <a:rPr lang="en-US" dirty="0" err="1"/>
              <a:t>verziód</a:t>
            </a:r>
            <a:r>
              <a:rPr lang="en-US" dirty="0"/>
              <a:t>&gt;/DirectXTex.pdb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167D3-CB7C-408F-AE92-DD50B160873A}"/>
              </a:ext>
            </a:extLst>
          </p:cNvPr>
          <p:cNvSpPr txBox="1"/>
          <p:nvPr/>
        </p:nvSpPr>
        <p:spPr>
          <a:xfrm>
            <a:off x="2209800" y="2828835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DirectXTex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+----include</a:t>
            </a:r>
          </a:p>
          <a:p>
            <a:r>
              <a:rPr lang="en-US" dirty="0">
                <a:latin typeface="Consolas" panose="020B0609020204030204" pitchFamily="49" charset="0"/>
              </a:rPr>
              <a:t>    |        +----</a:t>
            </a:r>
            <a:r>
              <a:rPr lang="en-US" dirty="0" err="1">
                <a:latin typeface="Consolas" panose="020B0609020204030204" pitchFamily="49" charset="0"/>
              </a:rPr>
              <a:t>DirectXTex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+----lib</a:t>
            </a:r>
          </a:p>
        </p:txBody>
      </p:sp>
    </p:spTree>
    <p:extLst>
      <p:ext uri="{BB962C8B-B14F-4D97-AF65-F5344CB8AC3E}">
        <p14:creationId xmlns:p14="http://schemas.microsoft.com/office/powerpoint/2010/main" val="110968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DirectXTex</a:t>
            </a:r>
            <a:r>
              <a:rPr lang="en-US" dirty="0"/>
              <a:t> – </a:t>
            </a:r>
            <a:r>
              <a:rPr lang="en-US" dirty="0" err="1"/>
              <a:t>telepítés</a:t>
            </a:r>
            <a:r>
              <a:rPr lang="en-US" dirty="0"/>
              <a:t> 2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mappából</a:t>
            </a:r>
            <a:r>
              <a:rPr lang="en-US" dirty="0"/>
              <a:t> (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fordítottad</a:t>
            </a:r>
            <a:r>
              <a:rPr lang="en-US" dirty="0"/>
              <a:t>) </a:t>
            </a:r>
            <a:r>
              <a:rPr lang="en-US" dirty="0" err="1"/>
              <a:t>másold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a </a:t>
            </a:r>
            <a:r>
              <a:rPr lang="en-US" dirty="0" err="1"/>
              <a:t>kövektező</a:t>
            </a:r>
            <a:r>
              <a:rPr lang="en-US" dirty="0"/>
              <a:t> </a:t>
            </a:r>
            <a:r>
              <a:rPr lang="en-US" dirty="0" err="1"/>
              <a:t>fájlokat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include/</a:t>
            </a:r>
            <a:r>
              <a:rPr lang="en-US" dirty="0" err="1"/>
              <a:t>DirectXTex</a:t>
            </a:r>
            <a:r>
              <a:rPr lang="en-US" dirty="0"/>
              <a:t> </a:t>
            </a:r>
            <a:r>
              <a:rPr lang="en-US" dirty="0" err="1"/>
              <a:t>mappába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DirectXTex</a:t>
            </a:r>
            <a:r>
              <a:rPr lang="en-US" dirty="0"/>
              <a:t>/</a:t>
            </a:r>
            <a:r>
              <a:rPr lang="en-US" dirty="0" err="1"/>
              <a:t>DirectXTex.h</a:t>
            </a:r>
            <a:endParaRPr lang="en-US" dirty="0"/>
          </a:p>
          <a:p>
            <a:pPr lvl="1"/>
            <a:r>
              <a:rPr lang="en-US" dirty="0" err="1"/>
              <a:t>DirectXTex</a:t>
            </a:r>
            <a:r>
              <a:rPr lang="en-US" dirty="0"/>
              <a:t>/</a:t>
            </a:r>
            <a:r>
              <a:rPr lang="en-US" dirty="0" err="1"/>
              <a:t>DirectXTex.inl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C1331-76AD-42C2-B34F-B56A98C193FB}"/>
              </a:ext>
            </a:extLst>
          </p:cNvPr>
          <p:cNvSpPr txBox="1"/>
          <p:nvPr/>
        </p:nvSpPr>
        <p:spPr>
          <a:xfrm>
            <a:off x="2552700" y="1594338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DirectXTex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+----include</a:t>
            </a:r>
          </a:p>
          <a:p>
            <a:r>
              <a:rPr lang="en-US" dirty="0">
                <a:latin typeface="Consolas" panose="020B0609020204030204" pitchFamily="49" charset="0"/>
              </a:rPr>
              <a:t>    |        +----</a:t>
            </a:r>
            <a:r>
              <a:rPr lang="en-US" dirty="0" err="1">
                <a:latin typeface="Consolas" panose="020B0609020204030204" pitchFamily="49" charset="0"/>
              </a:rPr>
              <a:t>DirectXTex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+----lib</a:t>
            </a:r>
          </a:p>
        </p:txBody>
      </p:sp>
    </p:spTree>
    <p:extLst>
      <p:ext uri="{BB962C8B-B14F-4D97-AF65-F5344CB8AC3E}">
        <p14:creationId xmlns:p14="http://schemas.microsoft.com/office/powerpoint/2010/main" val="203246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DirectXTex</a:t>
            </a:r>
            <a:r>
              <a:rPr lang="en-US" dirty="0"/>
              <a:t> – </a:t>
            </a:r>
            <a:r>
              <a:rPr lang="en-US" dirty="0" err="1"/>
              <a:t>verifikáció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kinéznie</a:t>
            </a:r>
            <a:r>
              <a:rPr lang="en-US" dirty="0"/>
              <a:t> a </a:t>
            </a:r>
            <a:r>
              <a:rPr lang="en-US" dirty="0" err="1"/>
              <a:t>könyvtáradnak</a:t>
            </a:r>
            <a:r>
              <a:rPr lang="en-US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C1331-76AD-42C2-B34F-B56A98C193FB}"/>
              </a:ext>
            </a:extLst>
          </p:cNvPr>
          <p:cNvSpPr txBox="1"/>
          <p:nvPr/>
        </p:nvSpPr>
        <p:spPr>
          <a:xfrm>
            <a:off x="1143000" y="2438400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DirectXTex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+----include</a:t>
            </a:r>
          </a:p>
          <a:p>
            <a:r>
              <a:rPr lang="en-US" dirty="0">
                <a:latin typeface="Consolas" panose="020B0609020204030204" pitchFamily="49" charset="0"/>
              </a:rPr>
              <a:t>    |     +----</a:t>
            </a:r>
            <a:r>
              <a:rPr lang="en-US" dirty="0" err="1">
                <a:latin typeface="Consolas" panose="020B0609020204030204" pitchFamily="49" charset="0"/>
              </a:rPr>
              <a:t>DirectXTex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|             +----</a:t>
            </a:r>
            <a:r>
              <a:rPr lang="en-US" dirty="0" err="1">
                <a:latin typeface="Consolas" panose="020B0609020204030204" pitchFamily="49" charset="0"/>
              </a:rPr>
              <a:t>DirectXTex.h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|             +----</a:t>
            </a:r>
            <a:r>
              <a:rPr lang="en-US" dirty="0" err="1">
                <a:latin typeface="Consolas" panose="020B0609020204030204" pitchFamily="49" charset="0"/>
              </a:rPr>
              <a:t>DirectXTex.inl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+----lib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+----DirectXTex.lib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+----DirectXTex.pdb</a:t>
            </a:r>
          </a:p>
        </p:txBody>
      </p:sp>
    </p:spTree>
    <p:extLst>
      <p:ext uri="{BB962C8B-B14F-4D97-AF65-F5344CB8AC3E}">
        <p14:creationId xmlns:p14="http://schemas.microsoft.com/office/powerpoint/2010/main" val="299962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DirectXTex</a:t>
            </a:r>
            <a:r>
              <a:rPr lang="en-US" dirty="0"/>
              <a:t> + Egg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DirectXTex</a:t>
            </a:r>
            <a:r>
              <a:rPr lang="en-US" dirty="0"/>
              <a:t> </a:t>
            </a:r>
            <a:r>
              <a:rPr lang="en-US" dirty="0" err="1"/>
              <a:t>könyvtárat</a:t>
            </a:r>
            <a:r>
              <a:rPr lang="en-US" dirty="0"/>
              <a:t> is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Egg-</a:t>
            </a:r>
            <a:r>
              <a:rPr lang="en-US" dirty="0" err="1"/>
              <a:t>hez</a:t>
            </a:r>
            <a:r>
              <a:rPr lang="en-US" dirty="0"/>
              <a:t> </a:t>
            </a:r>
            <a:r>
              <a:rPr lang="en-US" dirty="0" err="1"/>
              <a:t>linkelni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támogatja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féle</a:t>
            </a:r>
            <a:r>
              <a:rPr lang="en-US" dirty="0"/>
              <a:t> </a:t>
            </a:r>
            <a:r>
              <a:rPr lang="en-US" dirty="0" err="1"/>
              <a:t>importálást</a:t>
            </a:r>
            <a:endParaRPr lang="en-US" dirty="0"/>
          </a:p>
          <a:p>
            <a:r>
              <a:rPr lang="en-US" dirty="0" err="1"/>
              <a:t>Nyisd</a:t>
            </a:r>
            <a:r>
              <a:rPr lang="en-US" dirty="0"/>
              <a:t> meg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EggLib</a:t>
            </a:r>
            <a:r>
              <a:rPr lang="en-US" dirty="0"/>
              <a:t> </a:t>
            </a:r>
            <a:r>
              <a:rPr lang="en-US" dirty="0" err="1"/>
              <a:t>konfigurációs</a:t>
            </a:r>
            <a:r>
              <a:rPr lang="en-US" dirty="0"/>
              <a:t> </a:t>
            </a:r>
            <a:r>
              <a:rPr lang="en-US" dirty="0" err="1"/>
              <a:t>lapot</a:t>
            </a:r>
            <a:r>
              <a:rPr lang="en-US" dirty="0"/>
              <a:t> a Property Manager </a:t>
            </a:r>
            <a:r>
              <a:rPr lang="en-US" dirty="0" err="1"/>
              <a:t>fülön</a:t>
            </a:r>
            <a:endParaRPr lang="en-US" dirty="0"/>
          </a:p>
          <a:p>
            <a:r>
              <a:rPr lang="en-US" dirty="0"/>
              <a:t>VC++ Directories-</a:t>
            </a:r>
            <a:r>
              <a:rPr lang="en-US" dirty="0" err="1"/>
              <a:t>nél</a:t>
            </a:r>
            <a:r>
              <a:rPr lang="en-US" dirty="0"/>
              <a:t> add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Include </a:t>
            </a:r>
            <a:r>
              <a:rPr lang="en-US" dirty="0" err="1"/>
              <a:t>és</a:t>
            </a:r>
            <a:r>
              <a:rPr lang="en-US" dirty="0"/>
              <a:t> a Library </a:t>
            </a:r>
            <a:r>
              <a:rPr lang="en-US" dirty="0" err="1"/>
              <a:t>könyvtárhoz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könyvtárakat</a:t>
            </a:r>
            <a:r>
              <a:rPr lang="en-US" dirty="0"/>
              <a:t> (include, lib)</a:t>
            </a:r>
          </a:p>
          <a:p>
            <a:r>
              <a:rPr lang="en-US" dirty="0"/>
              <a:t>Librarian </a:t>
            </a:r>
            <a:r>
              <a:rPr lang="en-US" dirty="0" err="1"/>
              <a:t>menüpont</a:t>
            </a:r>
            <a:r>
              <a:rPr lang="en-US" dirty="0"/>
              <a:t> </a:t>
            </a:r>
            <a:r>
              <a:rPr lang="en-US" dirty="0" err="1"/>
              <a:t>alatt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“Additional Dependencies”-</a:t>
            </a:r>
            <a:r>
              <a:rPr lang="en-US" dirty="0" err="1"/>
              <a:t>hez</a:t>
            </a:r>
            <a:r>
              <a:rPr lang="en-US" dirty="0"/>
              <a:t> </a:t>
            </a:r>
            <a:r>
              <a:rPr lang="en-US" dirty="0" err="1"/>
              <a:t>írd</a:t>
            </a:r>
            <a:r>
              <a:rPr lang="en-US" dirty="0"/>
              <a:t> a </a:t>
            </a:r>
            <a:r>
              <a:rPr lang="en-US" dirty="0" err="1"/>
              <a:t>meglévők</a:t>
            </a:r>
            <a:r>
              <a:rPr lang="en-US" dirty="0"/>
              <a:t> </a:t>
            </a:r>
            <a:r>
              <a:rPr lang="en-US" dirty="0" err="1"/>
              <a:t>mellé</a:t>
            </a:r>
            <a:r>
              <a:rPr lang="en-US" dirty="0"/>
              <a:t> a DirectXTex.lib-et</a:t>
            </a:r>
          </a:p>
        </p:txBody>
      </p:sp>
    </p:spTree>
    <p:extLst>
      <p:ext uri="{BB962C8B-B14F-4D97-AF65-F5344CB8AC3E}">
        <p14:creationId xmlns:p14="http://schemas.microsoft.com/office/powerpoint/2010/main" val="106582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6899</TotalTime>
  <Words>434</Words>
  <Application>Microsoft Office PowerPoint</Application>
  <PresentationFormat>On-screen Show (4:3)</PresentationFormat>
  <Paragraphs>77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Courier New</vt:lpstr>
      <vt:lpstr>Office-téma</vt:lpstr>
      <vt:lpstr>GraphGame ggl004-Textures</vt:lpstr>
      <vt:lpstr>DirectXTex</vt:lpstr>
      <vt:lpstr>DirectXTex - fordítás</vt:lpstr>
      <vt:lpstr>DirectXTex - telepítés</vt:lpstr>
      <vt:lpstr>DirectXTex – telepítés 2</vt:lpstr>
      <vt:lpstr>DirectXTex – verifikáció</vt:lpstr>
      <vt:lpstr>DirectXTex + Egg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Tyekx</cp:lastModifiedBy>
  <cp:revision>708</cp:revision>
  <dcterms:created xsi:type="dcterms:W3CDTF">2011-02-09T17:24:52Z</dcterms:created>
  <dcterms:modified xsi:type="dcterms:W3CDTF">2019-08-13T12:12:50Z</dcterms:modified>
</cp:coreProperties>
</file>