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00" r:id="rId3"/>
    <p:sldId id="431" r:id="rId4"/>
    <p:sldId id="434" r:id="rId5"/>
    <p:sldId id="508" r:id="rId6"/>
    <p:sldId id="526" r:id="rId7"/>
    <p:sldId id="509" r:id="rId8"/>
    <p:sldId id="527" r:id="rId9"/>
    <p:sldId id="528" r:id="rId10"/>
    <p:sldId id="488" r:id="rId11"/>
    <p:sldId id="529" r:id="rId12"/>
    <p:sldId id="530" r:id="rId13"/>
    <p:sldId id="531" r:id="rId14"/>
    <p:sldId id="532" r:id="rId15"/>
    <p:sldId id="533" r:id="rId16"/>
    <p:sldId id="534" r:id="rId17"/>
    <p:sldId id="535" r:id="rId18"/>
    <p:sldId id="53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63" autoAdjust="0"/>
  </p:normalViewPr>
  <p:slideViewPr>
    <p:cSldViewPr>
      <p:cViewPr varScale="1">
        <p:scale>
          <a:sx n="65" d="100"/>
          <a:sy n="65" d="100"/>
        </p:scale>
        <p:origin x="195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8/13/2019</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Egy</a:t>
            </a:r>
            <a:r>
              <a:rPr lang="en-US" dirty="0"/>
              <a:t> C/C++ library 3 </a:t>
            </a:r>
            <a:r>
              <a:rPr lang="en-US" dirty="0" err="1"/>
              <a:t>részből</a:t>
            </a:r>
            <a:r>
              <a:rPr lang="en-US" dirty="0"/>
              <a:t> </a:t>
            </a:r>
            <a:r>
              <a:rPr lang="en-US" dirty="0" err="1"/>
              <a:t>szokott</a:t>
            </a:r>
            <a:r>
              <a:rPr lang="en-US" dirty="0"/>
              <a:t> </a:t>
            </a:r>
            <a:r>
              <a:rPr lang="en-US" dirty="0" err="1"/>
              <a:t>állni</a:t>
            </a:r>
            <a:endParaRPr lang="en-US" dirty="0"/>
          </a:p>
          <a:p>
            <a:pPr marL="171450" indent="-171450">
              <a:buFontTx/>
              <a:buChar char="-"/>
            </a:pPr>
            <a:r>
              <a:rPr lang="en-US" dirty="0"/>
              <a:t>Include: header </a:t>
            </a:r>
            <a:r>
              <a:rPr lang="en-US" dirty="0" err="1"/>
              <a:t>fájlok</a:t>
            </a:r>
            <a:r>
              <a:rPr lang="en-US" dirty="0"/>
              <a:t> a #include </a:t>
            </a:r>
            <a:r>
              <a:rPr lang="en-US" dirty="0" err="1"/>
              <a:t>direktívákhoz</a:t>
            </a:r>
            <a:r>
              <a:rPr lang="en-US" dirty="0"/>
              <a:t>, </a:t>
            </a:r>
            <a:r>
              <a:rPr lang="en-US" dirty="0" err="1"/>
              <a:t>típus</a:t>
            </a:r>
            <a:r>
              <a:rPr lang="en-US" dirty="0"/>
              <a:t> </a:t>
            </a:r>
            <a:r>
              <a:rPr lang="en-US" dirty="0" err="1"/>
              <a:t>és</a:t>
            </a:r>
            <a:r>
              <a:rPr lang="en-US" dirty="0"/>
              <a:t> </a:t>
            </a:r>
            <a:r>
              <a:rPr lang="en-US" dirty="0" err="1"/>
              <a:t>függvény</a:t>
            </a:r>
            <a:r>
              <a:rPr lang="en-US" dirty="0"/>
              <a:t> </a:t>
            </a:r>
            <a:r>
              <a:rPr lang="en-US" dirty="0" err="1"/>
              <a:t>deklarációk</a:t>
            </a:r>
            <a:endParaRPr lang="en-US" dirty="0"/>
          </a:p>
          <a:p>
            <a:pPr marL="171450" indent="-171450">
              <a:buFontTx/>
              <a:buChar char="-"/>
            </a:pPr>
            <a:r>
              <a:rPr lang="en-US" dirty="0"/>
              <a:t>Bin: .</a:t>
            </a:r>
            <a:r>
              <a:rPr lang="en-US" dirty="0" err="1"/>
              <a:t>dll</a:t>
            </a:r>
            <a:r>
              <a:rPr lang="en-US" dirty="0"/>
              <a:t>  (</a:t>
            </a:r>
            <a:r>
              <a:rPr lang="en-US" dirty="0" err="1"/>
              <a:t>linux</a:t>
            </a:r>
            <a:r>
              <a:rPr lang="en-US" dirty="0"/>
              <a:t> </a:t>
            </a:r>
            <a:r>
              <a:rPr lang="en-US" dirty="0" err="1"/>
              <a:t>alatt</a:t>
            </a:r>
            <a:r>
              <a:rPr lang="en-US" dirty="0"/>
              <a:t> .so) </a:t>
            </a:r>
            <a:r>
              <a:rPr lang="en-US" dirty="0" err="1"/>
              <a:t>dinamikusan</a:t>
            </a:r>
            <a:r>
              <a:rPr lang="en-US" dirty="0"/>
              <a:t> </a:t>
            </a:r>
            <a:r>
              <a:rPr lang="en-US" dirty="0" err="1"/>
              <a:t>linkelt</a:t>
            </a:r>
            <a:r>
              <a:rPr lang="en-US" dirty="0"/>
              <a:t> </a:t>
            </a:r>
            <a:r>
              <a:rPr lang="en-US" dirty="0" err="1"/>
              <a:t>állományokat</a:t>
            </a:r>
            <a:r>
              <a:rPr lang="en-US" dirty="0"/>
              <a:t> </a:t>
            </a:r>
            <a:r>
              <a:rPr lang="en-US" dirty="0" err="1"/>
              <a:t>szokták</a:t>
            </a:r>
            <a:r>
              <a:rPr lang="en-US" dirty="0"/>
              <a:t> ide </a:t>
            </a:r>
            <a:r>
              <a:rPr lang="en-US" dirty="0" err="1"/>
              <a:t>tenni</a:t>
            </a:r>
            <a:r>
              <a:rPr lang="en-US" dirty="0"/>
              <a:t>.</a:t>
            </a:r>
          </a:p>
          <a:p>
            <a:pPr marL="171450" indent="-171450">
              <a:buFontTx/>
              <a:buChar char="-"/>
            </a:pPr>
            <a:r>
              <a:rPr lang="en-US" dirty="0"/>
              <a:t>Lib: .lib (</a:t>
            </a:r>
            <a:r>
              <a:rPr lang="en-US" dirty="0" err="1"/>
              <a:t>linux</a:t>
            </a:r>
            <a:r>
              <a:rPr lang="en-US" dirty="0"/>
              <a:t> </a:t>
            </a:r>
            <a:r>
              <a:rPr lang="en-US" dirty="0" err="1"/>
              <a:t>alatt</a:t>
            </a:r>
            <a:r>
              <a:rPr lang="en-US" dirty="0"/>
              <a:t> .a) </a:t>
            </a:r>
            <a:r>
              <a:rPr lang="en-US" dirty="0" err="1"/>
              <a:t>statikusan</a:t>
            </a:r>
            <a:r>
              <a:rPr lang="en-US" dirty="0"/>
              <a:t> </a:t>
            </a:r>
            <a:r>
              <a:rPr lang="en-US" dirty="0" err="1"/>
              <a:t>linkelhető</a:t>
            </a:r>
            <a:r>
              <a:rPr lang="en-US" dirty="0"/>
              <a:t> </a:t>
            </a:r>
            <a:r>
              <a:rPr lang="en-US" dirty="0" err="1"/>
              <a:t>állomány</a:t>
            </a:r>
            <a:r>
              <a:rPr lang="en-US" dirty="0"/>
              <a:t>(ok) </a:t>
            </a:r>
            <a:r>
              <a:rPr lang="en-US" dirty="0" err="1"/>
              <a:t>helye</a:t>
            </a:r>
            <a:endParaRPr lang="en-US" dirty="0"/>
          </a:p>
          <a:p>
            <a:pPr marL="0" indent="0">
              <a:buFontTx/>
              <a:buNone/>
            </a:pPr>
            <a:endParaRPr lang="en-US" dirty="0"/>
          </a:p>
          <a:p>
            <a:pPr marL="0" indent="0">
              <a:buFontTx/>
              <a:buNone/>
            </a:pPr>
            <a:r>
              <a:rPr lang="en-US" dirty="0" err="1"/>
              <a:t>Ez</a:t>
            </a:r>
            <a:r>
              <a:rPr lang="en-US" dirty="0"/>
              <a:t> </a:t>
            </a:r>
            <a:r>
              <a:rPr lang="en-US" dirty="0" err="1"/>
              <a:t>az</a:t>
            </a:r>
            <a:r>
              <a:rPr lang="en-US" dirty="0"/>
              <a:t> .exe </a:t>
            </a:r>
            <a:r>
              <a:rPr lang="en-US" dirty="0" err="1"/>
              <a:t>ennyit</a:t>
            </a:r>
            <a:r>
              <a:rPr lang="en-US" dirty="0"/>
              <a:t> </a:t>
            </a:r>
            <a:r>
              <a:rPr lang="en-US" dirty="0" err="1"/>
              <a:t>csinál</a:t>
            </a:r>
            <a:r>
              <a:rPr lang="en-US" dirty="0"/>
              <a:t>, </a:t>
            </a:r>
            <a:r>
              <a:rPr lang="en-US" dirty="0" err="1"/>
              <a:t>hogy</a:t>
            </a:r>
            <a:r>
              <a:rPr lang="en-US" dirty="0"/>
              <a:t> a </a:t>
            </a:r>
            <a:r>
              <a:rPr lang="en-US" dirty="0" err="1"/>
              <a:t>megfelelő</a:t>
            </a:r>
            <a:r>
              <a:rPr lang="en-US" dirty="0"/>
              <a:t> bin/include/lib </a:t>
            </a:r>
            <a:r>
              <a:rPr lang="en-US" dirty="0" err="1"/>
              <a:t>mappákat</a:t>
            </a:r>
            <a:r>
              <a:rPr lang="en-US" dirty="0"/>
              <a:t> (</a:t>
            </a:r>
            <a:r>
              <a:rPr lang="en-US" dirty="0" err="1"/>
              <a:t>és</a:t>
            </a:r>
            <a:r>
              <a:rPr lang="en-US" dirty="0"/>
              <a:t> </a:t>
            </a:r>
            <a:r>
              <a:rPr lang="en-US" dirty="0" err="1"/>
              <a:t>még</a:t>
            </a:r>
            <a:r>
              <a:rPr lang="en-US" dirty="0"/>
              <a:t> </a:t>
            </a:r>
            <a:r>
              <a:rPr lang="en-US" dirty="0" err="1"/>
              <a:t>néhány</a:t>
            </a:r>
            <a:r>
              <a:rPr lang="en-US" dirty="0"/>
              <a:t> </a:t>
            </a:r>
            <a:r>
              <a:rPr lang="en-US" dirty="0" err="1"/>
              <a:t>szemetet</a:t>
            </a:r>
            <a:r>
              <a:rPr lang="en-US" dirty="0"/>
              <a:t>) a </a:t>
            </a:r>
            <a:r>
              <a:rPr lang="en-US" dirty="0" err="1"/>
              <a:t>telepítés</a:t>
            </a:r>
            <a:r>
              <a:rPr lang="en-US" dirty="0"/>
              <a:t> </a:t>
            </a:r>
            <a:r>
              <a:rPr lang="en-US" dirty="0" err="1"/>
              <a:t>során</a:t>
            </a:r>
            <a:r>
              <a:rPr lang="en-US" dirty="0"/>
              <a:t> </a:t>
            </a:r>
            <a:r>
              <a:rPr lang="en-US" dirty="0" err="1"/>
              <a:t>megadott</a:t>
            </a:r>
            <a:r>
              <a:rPr lang="en-US" dirty="0"/>
              <a:t> </a:t>
            </a:r>
            <a:r>
              <a:rPr lang="en-US" dirty="0" err="1"/>
              <a:t>mappába</a:t>
            </a:r>
            <a:r>
              <a:rPr lang="en-US" dirty="0"/>
              <a:t> </a:t>
            </a:r>
            <a:r>
              <a:rPr lang="en-US" dirty="0" err="1"/>
              <a:t>belemásolja</a:t>
            </a:r>
            <a:r>
              <a:rPr lang="en-US" dirty="0"/>
              <a:t>.</a:t>
            </a:r>
          </a:p>
          <a:p>
            <a:pPr marL="0" indent="0">
              <a:buFontTx/>
              <a:buNone/>
            </a:pPr>
            <a:endParaRPr lang="en-US" dirty="0"/>
          </a:p>
          <a:p>
            <a:pPr marL="0" indent="0">
              <a:buFontTx/>
              <a:buNone/>
            </a:pPr>
            <a:r>
              <a:rPr lang="en-US" dirty="0" err="1"/>
              <a:t>Akinek</a:t>
            </a:r>
            <a:r>
              <a:rPr lang="en-US" dirty="0"/>
              <a:t> </a:t>
            </a:r>
            <a:r>
              <a:rPr lang="en-US" dirty="0" err="1"/>
              <a:t>még</a:t>
            </a:r>
            <a:r>
              <a:rPr lang="en-US" dirty="0"/>
              <a:t> </a:t>
            </a:r>
            <a:r>
              <a:rPr lang="en-US" dirty="0" err="1"/>
              <a:t>új</a:t>
            </a:r>
            <a:r>
              <a:rPr lang="en-US" dirty="0"/>
              <a:t> </a:t>
            </a:r>
            <a:r>
              <a:rPr lang="en-US" dirty="0" err="1"/>
              <a:t>ez</a:t>
            </a:r>
            <a:r>
              <a:rPr lang="en-US" dirty="0"/>
              <a:t> </a:t>
            </a:r>
            <a:r>
              <a:rPr lang="en-US" dirty="0" err="1"/>
              <a:t>az</a:t>
            </a:r>
            <a:r>
              <a:rPr lang="en-US" dirty="0"/>
              <a:t> </a:t>
            </a:r>
            <a:r>
              <a:rPr lang="en-US" dirty="0" err="1"/>
              <a:t>egész</a:t>
            </a:r>
            <a:r>
              <a:rPr lang="en-US" dirty="0"/>
              <a:t> C++ </a:t>
            </a:r>
            <a:r>
              <a:rPr lang="en-US" dirty="0" err="1"/>
              <a:t>könyvtárazás</a:t>
            </a:r>
            <a:r>
              <a:rPr lang="en-US" dirty="0"/>
              <a:t>, </a:t>
            </a:r>
            <a:r>
              <a:rPr lang="en-US" dirty="0" err="1"/>
              <a:t>annak</a:t>
            </a:r>
            <a:r>
              <a:rPr lang="en-US" dirty="0"/>
              <a:t> </a:t>
            </a:r>
            <a:r>
              <a:rPr lang="en-US" dirty="0" err="1"/>
              <a:t>célszer</a:t>
            </a:r>
            <a:r>
              <a:rPr lang="hu-HU" dirty="0"/>
              <a:t>ű</a:t>
            </a:r>
            <a:r>
              <a:rPr lang="en-US" dirty="0"/>
              <a:t> </a:t>
            </a:r>
            <a:r>
              <a:rPr lang="en-US" dirty="0" err="1"/>
              <a:t>nyitnia</a:t>
            </a:r>
            <a:r>
              <a:rPr lang="en-US" dirty="0"/>
              <a:t> </a:t>
            </a:r>
            <a:r>
              <a:rPr lang="en-US" dirty="0" err="1"/>
              <a:t>egy</a:t>
            </a:r>
            <a:r>
              <a:rPr lang="en-US" dirty="0"/>
              <a:t> </a:t>
            </a:r>
            <a:r>
              <a:rPr lang="en-US" dirty="0" err="1"/>
              <a:t>mappát</a:t>
            </a:r>
            <a:r>
              <a:rPr lang="en-US" dirty="0"/>
              <a:t>, </a:t>
            </a:r>
            <a:r>
              <a:rPr lang="en-US" dirty="0" err="1"/>
              <a:t>amelybe</a:t>
            </a:r>
            <a:r>
              <a:rPr lang="en-US" dirty="0"/>
              <a:t> a </a:t>
            </a:r>
            <a:r>
              <a:rPr lang="en-US" dirty="0" err="1"/>
              <a:t>későbbiekben</a:t>
            </a:r>
            <a:r>
              <a:rPr lang="en-US" dirty="0"/>
              <a:t> </a:t>
            </a:r>
            <a:r>
              <a:rPr lang="en-US" dirty="0" err="1"/>
              <a:t>az</a:t>
            </a:r>
            <a:r>
              <a:rPr lang="en-US" dirty="0"/>
              <a:t> </a:t>
            </a:r>
            <a:r>
              <a:rPr lang="en-US" dirty="0" err="1"/>
              <a:t>összes</a:t>
            </a:r>
            <a:r>
              <a:rPr lang="en-US" dirty="0"/>
              <a:t> </a:t>
            </a:r>
            <a:r>
              <a:rPr lang="en-US" dirty="0" err="1"/>
              <a:t>többi</a:t>
            </a:r>
            <a:r>
              <a:rPr lang="en-US" dirty="0"/>
              <a:t> </a:t>
            </a:r>
            <a:r>
              <a:rPr lang="en-US" dirty="0" err="1"/>
              <a:t>könyvtár</a:t>
            </a:r>
            <a:r>
              <a:rPr lang="en-US" dirty="0"/>
              <a:t> fog </a:t>
            </a:r>
            <a:r>
              <a:rPr lang="en-US" dirty="0" err="1"/>
              <a:t>kerülni</a:t>
            </a:r>
            <a:r>
              <a:rPr lang="en-US" dirty="0"/>
              <a:t>. </a:t>
            </a:r>
            <a:r>
              <a:rPr lang="en-US" dirty="0" err="1"/>
              <a:t>Személy</a:t>
            </a:r>
            <a:r>
              <a:rPr lang="en-US" dirty="0"/>
              <a:t> </a:t>
            </a:r>
            <a:r>
              <a:rPr lang="en-US" dirty="0" err="1"/>
              <a:t>szerint</a:t>
            </a:r>
            <a:r>
              <a:rPr lang="en-US" dirty="0"/>
              <a:t> </a:t>
            </a:r>
            <a:r>
              <a:rPr lang="en-US" dirty="0" err="1"/>
              <a:t>én</a:t>
            </a:r>
            <a:r>
              <a:rPr lang="en-US" dirty="0"/>
              <a:t> a C:/sdk </a:t>
            </a:r>
            <a:r>
              <a:rPr lang="en-US" dirty="0" err="1"/>
              <a:t>mappát</a:t>
            </a:r>
            <a:r>
              <a:rPr lang="en-US" dirty="0"/>
              <a:t> </a:t>
            </a:r>
            <a:r>
              <a:rPr lang="en-US" dirty="0" err="1"/>
              <a:t>használom</a:t>
            </a:r>
            <a:r>
              <a:rPr lang="en-US" dirty="0"/>
              <a:t>, </a:t>
            </a:r>
            <a:r>
              <a:rPr lang="en-US" dirty="0" err="1"/>
              <a:t>egy</a:t>
            </a:r>
            <a:r>
              <a:rPr lang="en-US" dirty="0"/>
              <a:t> best practice </a:t>
            </a:r>
            <a:r>
              <a:rPr lang="en-US" dirty="0" err="1"/>
              <a:t>hogy</a:t>
            </a:r>
            <a:r>
              <a:rPr lang="en-US" dirty="0"/>
              <a:t> ne </a:t>
            </a:r>
            <a:r>
              <a:rPr lang="en-US" dirty="0" err="1"/>
              <a:t>legyen</a:t>
            </a:r>
            <a:r>
              <a:rPr lang="en-US" dirty="0"/>
              <a:t> </a:t>
            </a:r>
            <a:r>
              <a:rPr lang="en-US" dirty="0" err="1"/>
              <a:t>az</a:t>
            </a:r>
            <a:r>
              <a:rPr lang="en-US" dirty="0"/>
              <a:t> </a:t>
            </a:r>
            <a:r>
              <a:rPr lang="en-US" dirty="0" err="1"/>
              <a:t>útvonalban</a:t>
            </a:r>
            <a:r>
              <a:rPr lang="en-US" dirty="0"/>
              <a:t> </a:t>
            </a:r>
            <a:r>
              <a:rPr lang="en-US" dirty="0" err="1"/>
              <a:t>szóköz</a:t>
            </a:r>
            <a:r>
              <a:rPr lang="en-US" dirty="0"/>
              <a:t> (</a:t>
            </a:r>
            <a:r>
              <a:rPr lang="en-US" dirty="0" err="1"/>
              <a:t>lehet</a:t>
            </a:r>
            <a:r>
              <a:rPr lang="en-US" dirty="0"/>
              <a:t> benne, </a:t>
            </a:r>
            <a:r>
              <a:rPr lang="en-US" dirty="0" err="1"/>
              <a:t>csak</a:t>
            </a:r>
            <a:r>
              <a:rPr lang="en-US" dirty="0"/>
              <a:t> </a:t>
            </a:r>
            <a:r>
              <a:rPr lang="en-US" dirty="0" err="1"/>
              <a:t>tud</a:t>
            </a:r>
            <a:r>
              <a:rPr lang="en-US" dirty="0"/>
              <a:t> </a:t>
            </a:r>
            <a:r>
              <a:rPr lang="en-US" dirty="0" err="1"/>
              <a:t>problémát</a:t>
            </a:r>
            <a:r>
              <a:rPr lang="en-US" dirty="0"/>
              <a:t> </a:t>
            </a:r>
            <a:r>
              <a:rPr lang="en-US" dirty="0" err="1"/>
              <a:t>okozni</a:t>
            </a:r>
            <a:r>
              <a:rPr lang="en-US" dirty="0"/>
              <a:t>). </a:t>
            </a:r>
            <a:r>
              <a:rPr lang="en-US" dirty="0" err="1"/>
              <a:t>Itt</a:t>
            </a:r>
            <a:r>
              <a:rPr lang="en-US" dirty="0"/>
              <a:t> </a:t>
            </a:r>
            <a:r>
              <a:rPr lang="en-US" dirty="0" err="1"/>
              <a:t>például</a:t>
            </a:r>
            <a:r>
              <a:rPr lang="en-US" dirty="0"/>
              <a:t> </a:t>
            </a:r>
            <a:r>
              <a:rPr lang="en-US" dirty="0" err="1"/>
              <a:t>egy</a:t>
            </a:r>
            <a:r>
              <a:rPr lang="en-US" dirty="0"/>
              <a:t> </a:t>
            </a:r>
            <a:r>
              <a:rPr lang="en-US" dirty="0" err="1"/>
              <a:t>assimp</a:t>
            </a:r>
            <a:r>
              <a:rPr lang="en-US" dirty="0"/>
              <a:t> </a:t>
            </a:r>
            <a:r>
              <a:rPr lang="en-US" dirty="0" err="1"/>
              <a:t>nev</a:t>
            </a:r>
            <a:r>
              <a:rPr lang="hu-HU" dirty="0"/>
              <a:t>ű</a:t>
            </a:r>
            <a:r>
              <a:rPr lang="en-US" dirty="0"/>
              <a:t> </a:t>
            </a:r>
            <a:r>
              <a:rPr lang="en-US" dirty="0" err="1"/>
              <a:t>mappában</a:t>
            </a:r>
            <a:r>
              <a:rPr lang="en-US" dirty="0"/>
              <a:t> </a:t>
            </a:r>
            <a:r>
              <a:rPr lang="en-US" dirty="0" err="1"/>
              <a:t>tárolom</a:t>
            </a:r>
            <a:r>
              <a:rPr lang="en-US" dirty="0"/>
              <a:t> </a:t>
            </a:r>
            <a:r>
              <a:rPr lang="en-US" dirty="0" err="1"/>
              <a:t>ezt</a:t>
            </a:r>
            <a:r>
              <a:rPr lang="en-US" dirty="0"/>
              <a:t> a </a:t>
            </a:r>
            <a:r>
              <a:rPr lang="en-US" dirty="0" err="1"/>
              <a:t>könyvtárat</a:t>
            </a:r>
            <a:r>
              <a:rPr lang="en-US" dirty="0"/>
              <a:t>, a </a:t>
            </a:r>
            <a:r>
              <a:rPr lang="en-US" dirty="0" err="1"/>
              <a:t>telepítés</a:t>
            </a:r>
            <a:r>
              <a:rPr lang="en-US" dirty="0"/>
              <a:t> </a:t>
            </a:r>
            <a:r>
              <a:rPr lang="en-US" dirty="0" err="1"/>
              <a:t>során</a:t>
            </a:r>
            <a:r>
              <a:rPr lang="en-US" dirty="0"/>
              <a:t> C:\sdk\assimp-ot </a:t>
            </a:r>
            <a:r>
              <a:rPr lang="en-US" dirty="0" err="1"/>
              <a:t>adtam</a:t>
            </a:r>
            <a:r>
              <a:rPr lang="en-US" dirty="0"/>
              <a:t> meg, </a:t>
            </a:r>
            <a:r>
              <a:rPr lang="en-US" dirty="0" err="1"/>
              <a:t>nem</a:t>
            </a:r>
            <a:r>
              <a:rPr lang="en-US" dirty="0"/>
              <a:t> </a:t>
            </a:r>
            <a:r>
              <a:rPr lang="en-US" dirty="0" err="1"/>
              <a:t>baj</a:t>
            </a:r>
            <a:r>
              <a:rPr lang="en-US" dirty="0"/>
              <a:t> ha </a:t>
            </a:r>
            <a:r>
              <a:rPr lang="en-US" dirty="0" err="1"/>
              <a:t>nincs</a:t>
            </a:r>
            <a:r>
              <a:rPr lang="en-US" dirty="0"/>
              <a:t> </a:t>
            </a:r>
            <a:r>
              <a:rPr lang="en-US" dirty="0" err="1"/>
              <a:t>ott</a:t>
            </a:r>
            <a:r>
              <a:rPr lang="en-US" dirty="0"/>
              <a:t> </a:t>
            </a:r>
            <a:r>
              <a:rPr lang="en-US" dirty="0" err="1"/>
              <a:t>létrehozva</a:t>
            </a:r>
            <a:r>
              <a:rPr lang="en-US" dirty="0"/>
              <a:t> </a:t>
            </a:r>
            <a:r>
              <a:rPr lang="en-US" dirty="0" err="1"/>
              <a:t>előre</a:t>
            </a:r>
            <a:r>
              <a:rPr lang="en-US" dirty="0"/>
              <a:t> </a:t>
            </a:r>
            <a:r>
              <a:rPr lang="en-US" dirty="0" err="1"/>
              <a:t>az</a:t>
            </a:r>
            <a:r>
              <a:rPr lang="en-US" dirty="0"/>
              <a:t> “</a:t>
            </a:r>
            <a:r>
              <a:rPr lang="en-US" dirty="0" err="1"/>
              <a:t>assimp</a:t>
            </a:r>
            <a:r>
              <a:rPr lang="en-US" dirty="0"/>
              <a:t>” </a:t>
            </a:r>
            <a:r>
              <a:rPr lang="en-US" dirty="0" err="1"/>
              <a:t>könyvtár</a:t>
            </a:r>
            <a:r>
              <a:rPr lang="en-US" dirty="0"/>
              <a:t>, </a:t>
            </a:r>
            <a:r>
              <a:rPr lang="en-US" dirty="0" err="1"/>
              <a:t>majd</a:t>
            </a:r>
            <a:r>
              <a:rPr lang="en-US" dirty="0"/>
              <a:t> </a:t>
            </a:r>
            <a:r>
              <a:rPr lang="en-US" dirty="0" err="1"/>
              <a:t>megoldja</a:t>
            </a:r>
            <a:r>
              <a:rPr lang="en-US" dirty="0"/>
              <a:t> </a:t>
            </a:r>
            <a:r>
              <a:rPr lang="en-US" dirty="0" err="1"/>
              <a:t>azt</a:t>
            </a:r>
            <a:r>
              <a:rPr lang="en-US" dirty="0"/>
              <a:t> a </a:t>
            </a:r>
            <a:r>
              <a:rPr lang="en-US" dirty="0" err="1"/>
              <a:t>telepítő</a:t>
            </a:r>
            <a:r>
              <a:rPr lang="en-US" dirty="0"/>
              <a:t>.</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738481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1907439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15</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16</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17</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18</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Property Manager </a:t>
            </a:r>
            <a:r>
              <a:rPr lang="en-US" dirty="0" err="1"/>
              <a:t>emlékeztető</a:t>
            </a:r>
            <a:r>
              <a:rPr lang="en-US" dirty="0"/>
              <a:t>:</a:t>
            </a:r>
            <a:br>
              <a:rPr lang="en-US" dirty="0"/>
            </a:br>
            <a:r>
              <a:rPr lang="en-US" dirty="0"/>
              <a:t>VS2017: View &gt; Property Manager</a:t>
            </a:r>
          </a:p>
          <a:p>
            <a:r>
              <a:rPr lang="en-US" dirty="0"/>
              <a:t>VS2019: View &gt; Other Windows &gt; Property Manager</a:t>
            </a:r>
          </a:p>
          <a:p>
            <a:endParaRPr lang="en-US" dirty="0"/>
          </a:p>
          <a:p>
            <a:r>
              <a:rPr lang="en-US" dirty="0"/>
              <a:t>Property </a:t>
            </a:r>
            <a:r>
              <a:rPr lang="en-US" dirty="0" err="1"/>
              <a:t>manageren</a:t>
            </a:r>
            <a:r>
              <a:rPr lang="en-US" dirty="0"/>
              <a:t> </a:t>
            </a:r>
            <a:r>
              <a:rPr lang="en-US" dirty="0" err="1"/>
              <a:t>belül</a:t>
            </a:r>
            <a:r>
              <a:rPr lang="en-US" dirty="0"/>
              <a:t>:</a:t>
            </a:r>
          </a:p>
          <a:p>
            <a:r>
              <a:rPr lang="en-US" dirty="0"/>
              <a:t>Egg &gt; Debug | x64 &gt; </a:t>
            </a:r>
            <a:r>
              <a:rPr lang="en-US" dirty="0" err="1"/>
              <a:t>EggLib</a:t>
            </a:r>
            <a:r>
              <a:rPr lang="en-US" dirty="0"/>
              <a:t> (</a:t>
            </a:r>
            <a:r>
              <a:rPr lang="en-US" dirty="0" err="1"/>
              <a:t>jobb</a:t>
            </a:r>
            <a:r>
              <a:rPr lang="en-US" dirty="0"/>
              <a:t> </a:t>
            </a:r>
            <a:r>
              <a:rPr lang="en-US" dirty="0" err="1"/>
              <a:t>katt</a:t>
            </a:r>
            <a:r>
              <a:rPr lang="en-US" dirty="0"/>
              <a:t>) &gt; Properties</a:t>
            </a:r>
          </a:p>
          <a:p>
            <a:endParaRPr lang="en-US" dirty="0"/>
          </a:p>
          <a:p>
            <a:r>
              <a:rPr lang="en-US" dirty="0" err="1"/>
              <a:t>Fordítsd</a:t>
            </a:r>
            <a:r>
              <a:rPr lang="en-US" dirty="0"/>
              <a:t> le </a:t>
            </a:r>
            <a:r>
              <a:rPr lang="en-US" dirty="0" err="1"/>
              <a:t>az</a:t>
            </a:r>
            <a:r>
              <a:rPr lang="en-US" dirty="0"/>
              <a:t> Egg </a:t>
            </a:r>
            <a:r>
              <a:rPr lang="en-US" dirty="0" err="1"/>
              <a:t>projektet</a:t>
            </a:r>
            <a:r>
              <a:rPr lang="en-US" dirty="0"/>
              <a:t>, ha </a:t>
            </a:r>
            <a:r>
              <a:rPr lang="en-US" dirty="0" err="1"/>
              <a:t>nem</a:t>
            </a:r>
            <a:r>
              <a:rPr lang="en-US" dirty="0"/>
              <a:t> </a:t>
            </a:r>
            <a:r>
              <a:rPr lang="en-US" dirty="0" err="1"/>
              <a:t>fordul</a:t>
            </a:r>
            <a:r>
              <a:rPr lang="en-US" dirty="0"/>
              <a:t> </a:t>
            </a:r>
            <a:r>
              <a:rPr lang="en-US" dirty="0" err="1"/>
              <a:t>akkor</a:t>
            </a:r>
            <a:r>
              <a:rPr lang="en-US" dirty="0"/>
              <a:t> </a:t>
            </a:r>
            <a:r>
              <a:rPr lang="en-US" dirty="0" err="1"/>
              <a:t>néhány</a:t>
            </a:r>
            <a:r>
              <a:rPr lang="en-US" dirty="0"/>
              <a:t> </a:t>
            </a:r>
            <a:r>
              <a:rPr lang="en-US" dirty="0" err="1"/>
              <a:t>lehetséges</a:t>
            </a:r>
            <a:r>
              <a:rPr lang="en-US" dirty="0"/>
              <a:t> </a:t>
            </a:r>
            <a:r>
              <a:rPr lang="en-US" dirty="0" err="1"/>
              <a:t>probléma</a:t>
            </a:r>
            <a:r>
              <a:rPr lang="en-US" dirty="0"/>
              <a:t>:</a:t>
            </a:r>
          </a:p>
          <a:p>
            <a:r>
              <a:rPr lang="en-US" dirty="0"/>
              <a:t>Ha </a:t>
            </a:r>
            <a:r>
              <a:rPr lang="en-US" dirty="0" err="1"/>
              <a:t>az</a:t>
            </a:r>
            <a:r>
              <a:rPr lang="en-US" dirty="0"/>
              <a:t> include </a:t>
            </a:r>
            <a:r>
              <a:rPr lang="en-US" dirty="0" err="1"/>
              <a:t>nem</a:t>
            </a:r>
            <a:r>
              <a:rPr lang="en-US" dirty="0"/>
              <a:t> </a:t>
            </a:r>
            <a:r>
              <a:rPr lang="en-US" dirty="0" err="1"/>
              <a:t>sikerül</a:t>
            </a:r>
            <a:r>
              <a:rPr lang="en-US" dirty="0"/>
              <a:t>: </a:t>
            </a:r>
            <a:r>
              <a:rPr lang="en-US" dirty="0" err="1"/>
              <a:t>nézz</a:t>
            </a:r>
            <a:r>
              <a:rPr lang="en-US" dirty="0"/>
              <a:t> </a:t>
            </a:r>
            <a:r>
              <a:rPr lang="en-US" dirty="0" err="1"/>
              <a:t>bele</a:t>
            </a:r>
            <a:r>
              <a:rPr lang="en-US" dirty="0"/>
              <a:t> </a:t>
            </a:r>
            <a:r>
              <a:rPr lang="en-US" dirty="0" err="1"/>
              <a:t>az</a:t>
            </a:r>
            <a:r>
              <a:rPr lang="en-US" dirty="0"/>
              <a:t> </a:t>
            </a:r>
            <a:r>
              <a:rPr lang="en-US" dirty="0" err="1"/>
              <a:t>assimp</a:t>
            </a:r>
            <a:r>
              <a:rPr lang="en-US" dirty="0"/>
              <a:t> </a:t>
            </a:r>
            <a:r>
              <a:rPr lang="en-US" dirty="0" err="1"/>
              <a:t>telepített</a:t>
            </a:r>
            <a:r>
              <a:rPr lang="en-US" dirty="0"/>
              <a:t> </a:t>
            </a:r>
            <a:r>
              <a:rPr lang="en-US" dirty="0" err="1"/>
              <a:t>mappájába</a:t>
            </a:r>
            <a:r>
              <a:rPr lang="en-US" dirty="0"/>
              <a:t>, </a:t>
            </a:r>
            <a:r>
              <a:rPr lang="en-US" dirty="0" err="1"/>
              <a:t>és</a:t>
            </a:r>
            <a:r>
              <a:rPr lang="en-US" dirty="0"/>
              <a:t> </a:t>
            </a:r>
            <a:r>
              <a:rPr lang="en-US" dirty="0" err="1"/>
              <a:t>győződj</a:t>
            </a:r>
            <a:r>
              <a:rPr lang="en-US" dirty="0"/>
              <a:t> meg </a:t>
            </a:r>
            <a:r>
              <a:rPr lang="en-US" dirty="0" err="1"/>
              <a:t>hogy</a:t>
            </a:r>
            <a:r>
              <a:rPr lang="en-US" dirty="0"/>
              <a:t> </a:t>
            </a:r>
            <a:r>
              <a:rPr lang="en-US" dirty="0" err="1"/>
              <a:t>jó</a:t>
            </a:r>
            <a:r>
              <a:rPr lang="en-US" dirty="0"/>
              <a:t> </a:t>
            </a:r>
            <a:r>
              <a:rPr lang="en-US" dirty="0" err="1"/>
              <a:t>útvonalat</a:t>
            </a:r>
            <a:r>
              <a:rPr lang="en-US" dirty="0"/>
              <a:t> </a:t>
            </a:r>
            <a:r>
              <a:rPr lang="en-US" dirty="0" err="1"/>
              <a:t>adtál</a:t>
            </a:r>
            <a:r>
              <a:rPr lang="en-US" dirty="0"/>
              <a:t>-e </a:t>
            </a:r>
            <a:r>
              <a:rPr lang="en-US" dirty="0" err="1"/>
              <a:t>neki</a:t>
            </a:r>
            <a:r>
              <a:rPr lang="en-US" dirty="0"/>
              <a:t>. Az #include </a:t>
            </a:r>
            <a:r>
              <a:rPr lang="en-US" dirty="0" err="1"/>
              <a:t>úgy</a:t>
            </a:r>
            <a:r>
              <a:rPr lang="en-US" dirty="0"/>
              <a:t> </a:t>
            </a:r>
            <a:r>
              <a:rPr lang="en-US" dirty="0" err="1"/>
              <a:t>jön</a:t>
            </a:r>
            <a:r>
              <a:rPr lang="en-US" dirty="0"/>
              <a:t> </a:t>
            </a:r>
            <a:r>
              <a:rPr lang="en-US" dirty="0" err="1"/>
              <a:t>össze</a:t>
            </a:r>
            <a:r>
              <a:rPr lang="en-US" dirty="0"/>
              <a:t>, </a:t>
            </a:r>
            <a:r>
              <a:rPr lang="en-US" dirty="0" err="1"/>
              <a:t>hogy</a:t>
            </a:r>
            <a:r>
              <a:rPr lang="en-US" dirty="0"/>
              <a:t> </a:t>
            </a:r>
            <a:r>
              <a:rPr lang="en-US" dirty="0" err="1"/>
              <a:t>az</a:t>
            </a:r>
            <a:r>
              <a:rPr lang="en-US" dirty="0"/>
              <a:t> </a:t>
            </a:r>
            <a:r>
              <a:rPr lang="en-US" dirty="0" err="1"/>
              <a:t>összes</a:t>
            </a:r>
            <a:r>
              <a:rPr lang="en-US" dirty="0"/>
              <a:t> </a:t>
            </a:r>
            <a:r>
              <a:rPr lang="en-US" dirty="0" err="1"/>
              <a:t>megadott</a:t>
            </a:r>
            <a:r>
              <a:rPr lang="en-US" dirty="0"/>
              <a:t> include </a:t>
            </a:r>
            <a:r>
              <a:rPr lang="en-US" dirty="0" err="1"/>
              <a:t>mappával</a:t>
            </a:r>
            <a:r>
              <a:rPr lang="en-US" dirty="0"/>
              <a:t> </a:t>
            </a:r>
            <a:r>
              <a:rPr lang="en-US" dirty="0" err="1"/>
              <a:t>megpróbálja</a:t>
            </a:r>
            <a:r>
              <a:rPr lang="en-US" dirty="0"/>
              <a:t> </a:t>
            </a:r>
            <a:r>
              <a:rPr lang="en-US" dirty="0" err="1"/>
              <a:t>prefixelni</a:t>
            </a:r>
            <a:r>
              <a:rPr lang="en-US" dirty="0"/>
              <a:t>. </a:t>
            </a:r>
            <a:r>
              <a:rPr lang="en-US" dirty="0" err="1"/>
              <a:t>Ezért</a:t>
            </a:r>
            <a:r>
              <a:rPr lang="en-US" dirty="0"/>
              <a:t> </a:t>
            </a:r>
            <a:r>
              <a:rPr lang="en-US" dirty="0" err="1"/>
              <a:t>olyan</a:t>
            </a:r>
            <a:r>
              <a:rPr lang="en-US" dirty="0"/>
              <a:t> </a:t>
            </a:r>
            <a:r>
              <a:rPr lang="en-US" dirty="0" err="1"/>
              <a:t>fontos</a:t>
            </a:r>
            <a:r>
              <a:rPr lang="en-US" dirty="0"/>
              <a:t>, </a:t>
            </a:r>
            <a:r>
              <a:rPr lang="en-US" dirty="0" err="1"/>
              <a:t>hogy</a:t>
            </a:r>
            <a:r>
              <a:rPr lang="en-US" dirty="0"/>
              <a:t> </a:t>
            </a:r>
            <a:r>
              <a:rPr lang="en-US" dirty="0" err="1"/>
              <a:t>minden</a:t>
            </a:r>
            <a:r>
              <a:rPr lang="en-US" dirty="0"/>
              <a:t> </a:t>
            </a:r>
            <a:r>
              <a:rPr lang="en-US" dirty="0" err="1"/>
              <a:t>könyvtár</a:t>
            </a:r>
            <a:r>
              <a:rPr lang="en-US" dirty="0"/>
              <a:t> </a:t>
            </a:r>
            <a:r>
              <a:rPr lang="en-US" dirty="0" err="1"/>
              <a:t>odategyen</a:t>
            </a:r>
            <a:r>
              <a:rPr lang="en-US" dirty="0"/>
              <a:t> </a:t>
            </a:r>
            <a:r>
              <a:rPr lang="en-US" dirty="0" err="1"/>
              <a:t>egy</a:t>
            </a:r>
            <a:r>
              <a:rPr lang="en-US" dirty="0"/>
              <a:t> </a:t>
            </a:r>
            <a:r>
              <a:rPr lang="en-US" dirty="0" err="1"/>
              <a:t>egyedi</a:t>
            </a:r>
            <a:r>
              <a:rPr lang="en-US" dirty="0"/>
              <a:t> </a:t>
            </a:r>
            <a:r>
              <a:rPr lang="en-US" dirty="0" err="1"/>
              <a:t>mappát</a:t>
            </a:r>
            <a:r>
              <a:rPr lang="en-US" dirty="0"/>
              <a:t> </a:t>
            </a:r>
            <a:r>
              <a:rPr lang="en-US" dirty="0" err="1"/>
              <a:t>az</a:t>
            </a:r>
            <a:r>
              <a:rPr lang="en-US" dirty="0"/>
              <a:t> include </a:t>
            </a:r>
            <a:r>
              <a:rPr lang="en-US" dirty="0" err="1"/>
              <a:t>mappán</a:t>
            </a:r>
            <a:r>
              <a:rPr lang="en-US" dirty="0"/>
              <a:t> </a:t>
            </a:r>
            <a:r>
              <a:rPr lang="en-US" dirty="0" err="1"/>
              <a:t>belülre</a:t>
            </a:r>
            <a:r>
              <a:rPr lang="en-US" dirty="0"/>
              <a:t> (pl: #include &lt;</a:t>
            </a:r>
            <a:r>
              <a:rPr lang="en-US" dirty="0" err="1"/>
              <a:t>assimp</a:t>
            </a:r>
            <a:r>
              <a:rPr lang="en-US" dirty="0"/>
              <a:t>/</a:t>
            </a:r>
            <a:r>
              <a:rPr lang="en-US" dirty="0" err="1"/>
              <a:t>scene.h</a:t>
            </a:r>
            <a:r>
              <a:rPr lang="en-US" dirty="0"/>
              <a:t>&gt;). </a:t>
            </a:r>
            <a:r>
              <a:rPr lang="en-US" dirty="0" err="1"/>
              <a:t>Itt</a:t>
            </a:r>
            <a:r>
              <a:rPr lang="en-US" dirty="0"/>
              <a:t> </a:t>
            </a:r>
            <a:r>
              <a:rPr lang="en-US" dirty="0" err="1"/>
              <a:t>az</a:t>
            </a:r>
            <a:r>
              <a:rPr lang="en-US" dirty="0"/>
              <a:t> </a:t>
            </a:r>
            <a:r>
              <a:rPr lang="en-US" dirty="0" err="1"/>
              <a:t>egyetlen</a:t>
            </a:r>
            <a:r>
              <a:rPr lang="en-US" dirty="0"/>
              <a:t> </a:t>
            </a:r>
            <a:r>
              <a:rPr lang="en-US" dirty="0" err="1"/>
              <a:t>lehetőség</a:t>
            </a:r>
            <a:r>
              <a:rPr lang="en-US" dirty="0"/>
              <a:t> </a:t>
            </a:r>
            <a:r>
              <a:rPr lang="en-US" dirty="0" err="1"/>
              <a:t>az</a:t>
            </a:r>
            <a:r>
              <a:rPr lang="en-US" dirty="0"/>
              <a:t>, </a:t>
            </a:r>
            <a:r>
              <a:rPr lang="en-US" dirty="0" err="1"/>
              <a:t>hogy</a:t>
            </a:r>
            <a:r>
              <a:rPr lang="en-US" dirty="0"/>
              <a:t> </a:t>
            </a:r>
            <a:r>
              <a:rPr lang="en-US" dirty="0" err="1"/>
              <a:t>az</a:t>
            </a:r>
            <a:r>
              <a:rPr lang="en-US" dirty="0"/>
              <a:t> Egg </a:t>
            </a:r>
            <a:r>
              <a:rPr lang="en-US" dirty="0" err="1"/>
              <a:t>projektben</a:t>
            </a:r>
            <a:r>
              <a:rPr lang="en-US" dirty="0"/>
              <a:t> a VC++ Directories-</a:t>
            </a:r>
            <a:r>
              <a:rPr lang="en-US" dirty="0" err="1"/>
              <a:t>nél</a:t>
            </a:r>
            <a:r>
              <a:rPr lang="en-US" dirty="0"/>
              <a:t> </a:t>
            </a:r>
            <a:r>
              <a:rPr lang="en-US" dirty="0" err="1"/>
              <a:t>az</a:t>
            </a:r>
            <a:r>
              <a:rPr lang="en-US" dirty="0"/>
              <a:t> Include Directories </a:t>
            </a:r>
            <a:r>
              <a:rPr lang="en-US" dirty="0" err="1"/>
              <a:t>értéknél</a:t>
            </a:r>
            <a:r>
              <a:rPr lang="en-US" dirty="0"/>
              <a:t> </a:t>
            </a:r>
            <a:r>
              <a:rPr lang="en-US" dirty="0" err="1"/>
              <a:t>rossz</a:t>
            </a:r>
            <a:r>
              <a:rPr lang="en-US" dirty="0"/>
              <a:t> </a:t>
            </a:r>
            <a:r>
              <a:rPr lang="en-US" dirty="0" err="1"/>
              <a:t>útvonal</a:t>
            </a:r>
            <a:r>
              <a:rPr lang="en-US" dirty="0"/>
              <a:t> van, </a:t>
            </a:r>
            <a:r>
              <a:rPr lang="en-US" dirty="0" err="1"/>
              <a:t>vagy</a:t>
            </a:r>
            <a:r>
              <a:rPr lang="en-US" dirty="0"/>
              <a:t> </a:t>
            </a:r>
            <a:r>
              <a:rPr lang="en-US" dirty="0" err="1"/>
              <a:t>túl</a:t>
            </a:r>
            <a:r>
              <a:rPr lang="en-US" dirty="0"/>
              <a:t> </a:t>
            </a:r>
            <a:r>
              <a:rPr lang="en-US" dirty="0" err="1"/>
              <a:t>sokat</a:t>
            </a:r>
            <a:r>
              <a:rPr lang="en-US" dirty="0"/>
              <a:t> </a:t>
            </a:r>
            <a:r>
              <a:rPr lang="en-US" dirty="0" err="1"/>
              <a:t>adtál</a:t>
            </a:r>
            <a:r>
              <a:rPr lang="en-US" dirty="0"/>
              <a:t> meg (pl “include/</a:t>
            </a:r>
            <a:r>
              <a:rPr lang="en-US" dirty="0" err="1"/>
              <a:t>assimp</a:t>
            </a:r>
            <a:r>
              <a:rPr lang="en-US" dirty="0"/>
              <a:t>”-ra </a:t>
            </a:r>
            <a:r>
              <a:rPr lang="en-US" dirty="0" err="1"/>
              <a:t>végződik</a:t>
            </a:r>
            <a:r>
              <a:rPr lang="en-US" dirty="0"/>
              <a:t>, </a:t>
            </a:r>
            <a:r>
              <a:rPr lang="en-US" dirty="0" err="1"/>
              <a:t>simán</a:t>
            </a:r>
            <a:r>
              <a:rPr lang="en-US" dirty="0"/>
              <a:t> “include” </a:t>
            </a:r>
            <a:r>
              <a:rPr lang="en-US" dirty="0" err="1"/>
              <a:t>helyett</a:t>
            </a:r>
            <a:r>
              <a:rPr lang="en-US" dirty="0"/>
              <a:t>, </a:t>
            </a:r>
            <a:r>
              <a:rPr lang="en-US" dirty="0" err="1"/>
              <a:t>vagy</a:t>
            </a:r>
            <a:r>
              <a:rPr lang="en-US" dirty="0"/>
              <a:t> </a:t>
            </a:r>
            <a:r>
              <a:rPr lang="en-US" dirty="0" err="1"/>
              <a:t>nem</a:t>
            </a:r>
            <a:r>
              <a:rPr lang="en-US" dirty="0"/>
              <a:t> is </a:t>
            </a:r>
            <a:r>
              <a:rPr lang="en-US" dirty="0" err="1"/>
              <a:t>tetted</a:t>
            </a:r>
            <a:r>
              <a:rPr lang="en-US" dirty="0"/>
              <a:t> </a:t>
            </a:r>
            <a:r>
              <a:rPr lang="en-US" dirty="0" err="1"/>
              <a:t>oda</a:t>
            </a:r>
            <a:r>
              <a:rPr lang="en-US" dirty="0"/>
              <a:t> </a:t>
            </a:r>
            <a:r>
              <a:rPr lang="en-US" dirty="0" err="1"/>
              <a:t>az</a:t>
            </a:r>
            <a:r>
              <a:rPr lang="en-US" dirty="0"/>
              <a:t> “include” </a:t>
            </a:r>
            <a:r>
              <a:rPr lang="en-US" dirty="0" err="1"/>
              <a:t>végződést</a:t>
            </a:r>
            <a:r>
              <a:rPr lang="en-US" dirty="0"/>
              <a:t>)</a:t>
            </a:r>
          </a:p>
          <a:p>
            <a:endParaRPr lang="en-US" dirty="0"/>
          </a:p>
          <a:p>
            <a:r>
              <a:rPr lang="en-US" dirty="0"/>
              <a:t>Ha linker error van, </a:t>
            </a:r>
            <a:r>
              <a:rPr lang="en-US" dirty="0" err="1"/>
              <a:t>akkor</a:t>
            </a:r>
            <a:r>
              <a:rPr lang="en-US" dirty="0"/>
              <a:t> </a:t>
            </a:r>
            <a:r>
              <a:rPr lang="en-US" dirty="0" err="1"/>
              <a:t>pedig</a:t>
            </a:r>
            <a:r>
              <a:rPr lang="en-US" dirty="0"/>
              <a:t> </a:t>
            </a:r>
            <a:r>
              <a:rPr lang="en-US" dirty="0" err="1"/>
              <a:t>hasonló</a:t>
            </a:r>
            <a:r>
              <a:rPr lang="en-US" dirty="0"/>
              <a:t> a </a:t>
            </a:r>
            <a:r>
              <a:rPr lang="en-US" dirty="0" err="1"/>
              <a:t>probléma</a:t>
            </a:r>
            <a:r>
              <a:rPr lang="en-US" dirty="0"/>
              <a:t> </a:t>
            </a:r>
            <a:r>
              <a:rPr lang="en-US" dirty="0" err="1"/>
              <a:t>csak</a:t>
            </a:r>
            <a:r>
              <a:rPr lang="en-US" dirty="0"/>
              <a:t> a library directories-</a:t>
            </a:r>
            <a:r>
              <a:rPr lang="en-US" dirty="0" err="1"/>
              <a:t>nél</a:t>
            </a:r>
            <a:r>
              <a:rPr lang="en-US" dirty="0"/>
              <a:t>. </a:t>
            </a:r>
            <a:r>
              <a:rPr lang="en-US" dirty="0" err="1"/>
              <a:t>Ez</a:t>
            </a:r>
            <a:r>
              <a:rPr lang="en-US" dirty="0"/>
              <a:t> </a:t>
            </a:r>
            <a:r>
              <a:rPr lang="en-US" dirty="0" err="1"/>
              <a:t>akkor</a:t>
            </a:r>
            <a:r>
              <a:rPr lang="en-US" dirty="0"/>
              <a:t> is </a:t>
            </a:r>
            <a:r>
              <a:rPr lang="en-US" dirty="0" err="1"/>
              <a:t>érvényes</a:t>
            </a:r>
            <a:r>
              <a:rPr lang="en-US" dirty="0"/>
              <a:t> ha </a:t>
            </a:r>
            <a:r>
              <a:rPr lang="en-US" dirty="0" err="1"/>
              <a:t>azt</a:t>
            </a:r>
            <a:r>
              <a:rPr lang="en-US" dirty="0"/>
              <a:t> a </a:t>
            </a:r>
            <a:r>
              <a:rPr lang="en-US" dirty="0" err="1"/>
              <a:t>hibaüzenetet</a:t>
            </a:r>
            <a:r>
              <a:rPr lang="en-US" dirty="0"/>
              <a:t> </a:t>
            </a:r>
            <a:r>
              <a:rPr lang="en-US" dirty="0" err="1"/>
              <a:t>kapod</a:t>
            </a:r>
            <a:r>
              <a:rPr lang="en-US" dirty="0"/>
              <a:t>, </a:t>
            </a:r>
            <a:r>
              <a:rPr lang="en-US" dirty="0" err="1"/>
              <a:t>hogy</a:t>
            </a:r>
            <a:r>
              <a:rPr lang="en-US" dirty="0"/>
              <a:t> </a:t>
            </a:r>
            <a:r>
              <a:rPr lang="en-US" dirty="0" err="1"/>
              <a:t>nem</a:t>
            </a:r>
            <a:r>
              <a:rPr lang="en-US" dirty="0"/>
              <a:t> </a:t>
            </a:r>
            <a:r>
              <a:rPr lang="en-US" dirty="0" err="1"/>
              <a:t>találta</a:t>
            </a:r>
            <a:r>
              <a:rPr lang="en-US" dirty="0"/>
              <a:t> a .lib </a:t>
            </a:r>
            <a:r>
              <a:rPr lang="en-US" dirty="0" err="1"/>
              <a:t>fájlt</a:t>
            </a:r>
            <a:r>
              <a:rPr lang="en-US" dirty="0"/>
              <a:t>.</a:t>
            </a:r>
          </a:p>
          <a:p>
            <a:endParaRPr lang="en-US" dirty="0"/>
          </a:p>
          <a:p>
            <a:r>
              <a:rPr lang="en-US" dirty="0"/>
              <a:t>A </a:t>
            </a:r>
            <a:r>
              <a:rPr lang="en-US" dirty="0" err="1"/>
              <a:t>buildelésnél</a:t>
            </a:r>
            <a:r>
              <a:rPr lang="en-US" dirty="0"/>
              <a:t> </a:t>
            </a:r>
            <a:r>
              <a:rPr lang="en-US" dirty="0" err="1"/>
              <a:t>elképzelhető</a:t>
            </a:r>
            <a:r>
              <a:rPr lang="en-US" dirty="0"/>
              <a:t>, </a:t>
            </a:r>
            <a:r>
              <a:rPr lang="en-US" dirty="0" err="1"/>
              <a:t>hogy</a:t>
            </a:r>
            <a:r>
              <a:rPr lang="en-US" dirty="0"/>
              <a:t> </a:t>
            </a:r>
            <a:r>
              <a:rPr lang="en-US" dirty="0" err="1"/>
              <a:t>kapsz</a:t>
            </a:r>
            <a:r>
              <a:rPr lang="en-US" dirty="0"/>
              <a:t> </a:t>
            </a:r>
            <a:r>
              <a:rPr lang="en-US" dirty="0" err="1"/>
              <a:t>egy</a:t>
            </a:r>
            <a:r>
              <a:rPr lang="en-US" dirty="0"/>
              <a:t> linker </a:t>
            </a:r>
            <a:r>
              <a:rPr lang="en-US" dirty="0" err="1"/>
              <a:t>warningot</a:t>
            </a:r>
            <a:r>
              <a:rPr lang="en-US" dirty="0"/>
              <a:t> </a:t>
            </a:r>
            <a:r>
              <a:rPr lang="en-US" dirty="0" err="1"/>
              <a:t>az</a:t>
            </a:r>
            <a:r>
              <a:rPr lang="en-US" dirty="0"/>
              <a:t> </a:t>
            </a:r>
            <a:r>
              <a:rPr lang="en-US" dirty="0" err="1"/>
              <a:t>Assimp</a:t>
            </a:r>
            <a:r>
              <a:rPr lang="en-US" dirty="0"/>
              <a:t>::Importer::</a:t>
            </a:r>
            <a:r>
              <a:rPr lang="en-US" dirty="0" err="1"/>
              <a:t>ReadFile</a:t>
            </a:r>
            <a:r>
              <a:rPr lang="en-US" dirty="0"/>
              <a:t> </a:t>
            </a:r>
            <a:r>
              <a:rPr lang="en-US" dirty="0" err="1"/>
              <a:t>függvénnyel</a:t>
            </a:r>
            <a:r>
              <a:rPr lang="en-US" dirty="0"/>
              <a:t> </a:t>
            </a:r>
            <a:r>
              <a:rPr lang="en-US" dirty="0" err="1"/>
              <a:t>kapcsolatban</a:t>
            </a:r>
            <a:r>
              <a:rPr lang="en-US" dirty="0"/>
              <a:t>, </a:t>
            </a:r>
            <a:r>
              <a:rPr lang="en-US" dirty="0" err="1"/>
              <a:t>ezzel</a:t>
            </a:r>
            <a:r>
              <a:rPr lang="en-US" dirty="0"/>
              <a:t> ne </a:t>
            </a:r>
            <a:r>
              <a:rPr lang="en-US" dirty="0" err="1"/>
              <a:t>foglalkozz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2448819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0" dirty="0"/>
              <a:t>Az Egg::Importer namespace </a:t>
            </a:r>
            <a:r>
              <a:rPr lang="en-US" b="0" dirty="0" err="1"/>
              <a:t>jön</a:t>
            </a:r>
            <a:r>
              <a:rPr lang="en-US" b="0" dirty="0"/>
              <a:t> be, </a:t>
            </a:r>
            <a:r>
              <a:rPr lang="en-US" b="0" dirty="0" err="1"/>
              <a:t>amely</a:t>
            </a:r>
            <a:r>
              <a:rPr lang="en-US" b="0" dirty="0"/>
              <a:t> </a:t>
            </a:r>
            <a:r>
              <a:rPr lang="en-US" b="0" dirty="0" err="1"/>
              <a:t>mögött</a:t>
            </a:r>
            <a:r>
              <a:rPr lang="en-US" b="0" dirty="0"/>
              <a:t> </a:t>
            </a:r>
            <a:r>
              <a:rPr lang="en-US" b="0" dirty="0" err="1"/>
              <a:t>lesznek</a:t>
            </a:r>
            <a:r>
              <a:rPr lang="en-US" b="0" dirty="0"/>
              <a:t> </a:t>
            </a:r>
            <a:r>
              <a:rPr lang="en-US" b="0" dirty="0" err="1"/>
              <a:t>majd</a:t>
            </a:r>
            <a:r>
              <a:rPr lang="en-US" b="0" dirty="0"/>
              <a:t> a </a:t>
            </a:r>
            <a:r>
              <a:rPr lang="en-US" b="0" dirty="0" err="1"/>
              <a:t>különböző</a:t>
            </a:r>
            <a:r>
              <a:rPr lang="en-US" b="0" dirty="0"/>
              <a:t> </a:t>
            </a:r>
            <a:r>
              <a:rPr lang="en-US" b="0" dirty="0" err="1"/>
              <a:t>típusú</a:t>
            </a:r>
            <a:r>
              <a:rPr lang="en-US" b="0" dirty="0"/>
              <a:t> </a:t>
            </a:r>
            <a:r>
              <a:rPr lang="en-US" b="0" dirty="0" err="1"/>
              <a:t>fájlok</a:t>
            </a:r>
            <a:r>
              <a:rPr lang="en-US" b="0" dirty="0"/>
              <a:t> </a:t>
            </a:r>
            <a:r>
              <a:rPr lang="en-US" b="0" dirty="0" err="1"/>
              <a:t>importálásához</a:t>
            </a:r>
            <a:r>
              <a:rPr lang="en-US" b="0" dirty="0"/>
              <a:t> </a:t>
            </a:r>
            <a:r>
              <a:rPr lang="en-US" b="0" dirty="0" err="1"/>
              <a:t>szükséges</a:t>
            </a:r>
            <a:r>
              <a:rPr lang="en-US" b="0" dirty="0"/>
              <a:t> </a:t>
            </a:r>
            <a:r>
              <a:rPr lang="en-US" b="0" dirty="0" err="1"/>
              <a:t>függvények</a:t>
            </a:r>
            <a:r>
              <a:rPr lang="en-US" b="0" dirty="0"/>
              <a:t>.</a:t>
            </a:r>
          </a:p>
          <a:p>
            <a:endParaRPr lang="en-US" b="0" dirty="0"/>
          </a:p>
          <a:p>
            <a:r>
              <a:rPr lang="en-US" b="0" dirty="0"/>
              <a:t>Az </a:t>
            </a:r>
            <a:r>
              <a:rPr lang="en-US" b="0" dirty="0" err="1"/>
              <a:t>Assimp-ot</a:t>
            </a:r>
            <a:r>
              <a:rPr lang="en-US" b="0" dirty="0"/>
              <a:t> </a:t>
            </a:r>
            <a:r>
              <a:rPr lang="en-US" b="0" dirty="0" err="1"/>
              <a:t>szeretnénk</a:t>
            </a:r>
            <a:r>
              <a:rPr lang="en-US" b="0" dirty="0"/>
              <a:t> </a:t>
            </a:r>
            <a:r>
              <a:rPr lang="en-US" b="0" dirty="0" err="1"/>
              <a:t>csak</a:t>
            </a:r>
            <a:r>
              <a:rPr lang="en-US" b="0" dirty="0"/>
              <a:t> </a:t>
            </a:r>
            <a:r>
              <a:rPr lang="en-US" b="0" dirty="0" err="1"/>
              <a:t>az</a:t>
            </a:r>
            <a:r>
              <a:rPr lang="en-US" b="0" dirty="0"/>
              <a:t> Egg </a:t>
            </a:r>
            <a:r>
              <a:rPr lang="en-US" b="0" dirty="0" err="1"/>
              <a:t>projekthez</a:t>
            </a:r>
            <a:r>
              <a:rPr lang="en-US" b="0" dirty="0"/>
              <a:t> </a:t>
            </a:r>
            <a:r>
              <a:rPr lang="en-US" b="0" dirty="0" err="1"/>
              <a:t>linkelni</a:t>
            </a:r>
            <a:r>
              <a:rPr lang="en-US" b="0" dirty="0"/>
              <a:t>, </a:t>
            </a:r>
            <a:r>
              <a:rPr lang="en-US" b="0" dirty="0" err="1"/>
              <a:t>ennek</a:t>
            </a:r>
            <a:r>
              <a:rPr lang="en-US" b="0" dirty="0"/>
              <a:t> </a:t>
            </a:r>
            <a:r>
              <a:rPr lang="en-US" b="0" dirty="0" err="1"/>
              <a:t>az</a:t>
            </a:r>
            <a:r>
              <a:rPr lang="en-US" b="0" dirty="0"/>
              <a:t> </a:t>
            </a:r>
            <a:r>
              <a:rPr lang="en-US" b="0" dirty="0" err="1"/>
              <a:t>oka</a:t>
            </a:r>
            <a:r>
              <a:rPr lang="en-US" b="0" dirty="0"/>
              <a:t> </a:t>
            </a:r>
            <a:r>
              <a:rPr lang="en-US" b="0" dirty="0" err="1"/>
              <a:t>az</a:t>
            </a:r>
            <a:r>
              <a:rPr lang="en-US" b="0" dirty="0"/>
              <a:t>, </a:t>
            </a:r>
            <a:r>
              <a:rPr lang="en-US" b="0" dirty="0" err="1"/>
              <a:t>hogy</a:t>
            </a:r>
            <a:r>
              <a:rPr lang="en-US" b="0" dirty="0"/>
              <a:t> </a:t>
            </a:r>
            <a:r>
              <a:rPr lang="en-US" b="0" dirty="0" err="1"/>
              <a:t>nincs</a:t>
            </a:r>
            <a:r>
              <a:rPr lang="en-US" b="0" dirty="0"/>
              <a:t> </a:t>
            </a:r>
            <a:r>
              <a:rPr lang="en-US" b="0" dirty="0" err="1"/>
              <a:t>igazából</a:t>
            </a:r>
            <a:r>
              <a:rPr lang="en-US" b="0" dirty="0"/>
              <a:t> </a:t>
            </a:r>
            <a:r>
              <a:rPr lang="en-US" b="0" dirty="0" err="1"/>
              <a:t>okunk</a:t>
            </a:r>
            <a:r>
              <a:rPr lang="en-US" b="0" dirty="0"/>
              <a:t> </a:t>
            </a:r>
            <a:r>
              <a:rPr lang="en-US" b="0" dirty="0" err="1"/>
              <a:t>arra</a:t>
            </a:r>
            <a:r>
              <a:rPr lang="en-US" b="0" dirty="0"/>
              <a:t>, </a:t>
            </a:r>
            <a:r>
              <a:rPr lang="en-US" b="0" dirty="0" err="1"/>
              <a:t>hogy</a:t>
            </a:r>
            <a:r>
              <a:rPr lang="en-US" b="0" dirty="0"/>
              <a:t> </a:t>
            </a:r>
            <a:r>
              <a:rPr lang="en-US" b="0" dirty="0" err="1"/>
              <a:t>minden</a:t>
            </a:r>
            <a:r>
              <a:rPr lang="en-US" b="0" dirty="0"/>
              <a:t> </a:t>
            </a:r>
            <a:r>
              <a:rPr lang="en-US" b="0" dirty="0" err="1"/>
              <a:t>projektben</a:t>
            </a:r>
            <a:r>
              <a:rPr lang="en-US" b="0" dirty="0"/>
              <a:t> </a:t>
            </a:r>
            <a:r>
              <a:rPr lang="en-US" b="0" dirty="0" err="1"/>
              <a:t>használjuk</a:t>
            </a:r>
            <a:r>
              <a:rPr lang="en-US" b="0" dirty="0"/>
              <a:t> </a:t>
            </a:r>
            <a:r>
              <a:rPr lang="en-US" b="0" dirty="0" err="1"/>
              <a:t>az</a:t>
            </a:r>
            <a:r>
              <a:rPr lang="en-US" b="0" dirty="0"/>
              <a:t> </a:t>
            </a:r>
            <a:r>
              <a:rPr lang="en-US" b="0" dirty="0" err="1"/>
              <a:t>Assimp-ot</a:t>
            </a:r>
            <a:r>
              <a:rPr lang="en-US" b="0" dirty="0"/>
              <a:t>. Az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t>
            </a:r>
            <a:r>
              <a:rPr lang="en-US" b="0" dirty="0" err="1"/>
              <a:t>fordítási</a:t>
            </a:r>
            <a:r>
              <a:rPr lang="en-US" b="0" dirty="0"/>
              <a:t> </a:t>
            </a:r>
            <a:r>
              <a:rPr lang="en-US" b="0" dirty="0" err="1"/>
              <a:t>idő</a:t>
            </a:r>
            <a:r>
              <a:rPr lang="en-US" b="0" dirty="0"/>
              <a:t> </a:t>
            </a:r>
            <a:r>
              <a:rPr lang="en-US" b="0" dirty="0" err="1"/>
              <a:t>csökkenést</a:t>
            </a:r>
            <a:r>
              <a:rPr lang="en-US" b="0" dirty="0"/>
              <a:t> </a:t>
            </a:r>
            <a:r>
              <a:rPr lang="en-US" b="0" dirty="0" err="1"/>
              <a:t>jelent</a:t>
            </a:r>
            <a:r>
              <a:rPr lang="en-US" b="0" dirty="0"/>
              <a:t>, </a:t>
            </a:r>
            <a:r>
              <a:rPr lang="en-US" b="0" dirty="0" err="1"/>
              <a:t>ez</a:t>
            </a:r>
            <a:r>
              <a:rPr lang="en-US" b="0" dirty="0"/>
              <a:t> </a:t>
            </a:r>
            <a:r>
              <a:rPr lang="en-US" b="0" dirty="0" err="1"/>
              <a:t>még</a:t>
            </a:r>
            <a:r>
              <a:rPr lang="en-US" b="0" dirty="0"/>
              <a:t> </a:t>
            </a:r>
            <a:r>
              <a:rPr lang="en-US" b="0" dirty="0" err="1"/>
              <a:t>önmagában</a:t>
            </a:r>
            <a:r>
              <a:rPr lang="en-US" b="0" dirty="0"/>
              <a:t> </a:t>
            </a:r>
            <a:r>
              <a:rPr lang="en-US" b="0" dirty="0" err="1"/>
              <a:t>nem</a:t>
            </a:r>
            <a:r>
              <a:rPr lang="en-US" b="0" dirty="0"/>
              <a:t> </a:t>
            </a:r>
            <a:r>
              <a:rPr lang="en-US" b="0" dirty="0" err="1"/>
              <a:t>lenne</a:t>
            </a:r>
            <a:r>
              <a:rPr lang="en-US" b="0" dirty="0"/>
              <a:t> </a:t>
            </a:r>
            <a:r>
              <a:rPr lang="en-US" b="0" dirty="0" err="1"/>
              <a:t>észrevehető</a:t>
            </a:r>
            <a:r>
              <a:rPr lang="en-US" b="0" dirty="0"/>
              <a:t>, de ha </a:t>
            </a:r>
            <a:r>
              <a:rPr lang="en-US" b="0" dirty="0" err="1"/>
              <a:t>mindenhol</a:t>
            </a:r>
            <a:r>
              <a:rPr lang="en-US" b="0" dirty="0"/>
              <a:t> benne </a:t>
            </a:r>
            <a:r>
              <a:rPr lang="en-US" b="0" dirty="0" err="1"/>
              <a:t>hagynánk</a:t>
            </a:r>
            <a:r>
              <a:rPr lang="en-US" b="0" dirty="0"/>
              <a:t> a </a:t>
            </a:r>
            <a:r>
              <a:rPr lang="en-US" b="0" dirty="0" err="1"/>
              <a:t>fordítást</a:t>
            </a:r>
            <a:r>
              <a:rPr lang="en-US" b="0" dirty="0"/>
              <a:t> </a:t>
            </a:r>
            <a:r>
              <a:rPr lang="en-US" b="0" dirty="0" err="1"/>
              <a:t>lassító</a:t>
            </a:r>
            <a:r>
              <a:rPr lang="en-US" b="0" dirty="0"/>
              <a:t> </a:t>
            </a:r>
            <a:r>
              <a:rPr lang="en-US" b="0" dirty="0" err="1"/>
              <a:t>dolgokat</a:t>
            </a:r>
            <a:r>
              <a:rPr lang="en-US" b="0" dirty="0"/>
              <a:t>, </a:t>
            </a:r>
            <a:r>
              <a:rPr lang="en-US" b="0" dirty="0" err="1"/>
              <a:t>akkor</a:t>
            </a:r>
            <a:r>
              <a:rPr lang="en-US" b="0" dirty="0"/>
              <a:t> </a:t>
            </a:r>
            <a:r>
              <a:rPr lang="en-US" b="0" dirty="0" err="1"/>
              <a:t>az</a:t>
            </a:r>
            <a:r>
              <a:rPr lang="en-US" b="0" dirty="0"/>
              <a:t> a </a:t>
            </a:r>
            <a:r>
              <a:rPr lang="en-US" b="0" dirty="0" err="1"/>
              <a:t>fejlesztési</a:t>
            </a:r>
            <a:r>
              <a:rPr lang="en-US" b="0" dirty="0"/>
              <a:t> </a:t>
            </a:r>
            <a:r>
              <a:rPr lang="en-US" b="0" dirty="0" err="1"/>
              <a:t>sebesség</a:t>
            </a:r>
            <a:r>
              <a:rPr lang="en-US" b="0" dirty="0"/>
              <a:t> </a:t>
            </a:r>
            <a:r>
              <a:rPr lang="en-US" b="0" dirty="0" err="1"/>
              <a:t>rovására</a:t>
            </a:r>
            <a:r>
              <a:rPr lang="en-US" b="0" dirty="0"/>
              <a:t> </a:t>
            </a:r>
            <a:r>
              <a:rPr lang="en-US" b="0" dirty="0" err="1"/>
              <a:t>menne</a:t>
            </a:r>
            <a:r>
              <a:rPr lang="en-US" b="0" dirty="0"/>
              <a:t> (a 10-15 </a:t>
            </a:r>
            <a:r>
              <a:rPr lang="en-US" b="0" dirty="0" err="1"/>
              <a:t>másodpercek</a:t>
            </a:r>
            <a:r>
              <a:rPr lang="en-US" b="0" dirty="0"/>
              <a:t> </a:t>
            </a:r>
            <a:r>
              <a:rPr lang="en-US" b="0" dirty="0" err="1"/>
              <a:t>gyorsan</a:t>
            </a:r>
            <a:r>
              <a:rPr lang="en-US" b="0" dirty="0"/>
              <a:t> </a:t>
            </a:r>
            <a:r>
              <a:rPr lang="en-US" b="0" dirty="0" err="1"/>
              <a:t>összeadódnak</a:t>
            </a:r>
            <a:r>
              <a:rPr lang="en-US" b="0" dirty="0"/>
              <a:t>). </a:t>
            </a:r>
          </a:p>
          <a:p>
            <a:endParaRPr lang="en-US" b="0" dirty="0"/>
          </a:p>
          <a:p>
            <a:r>
              <a:rPr lang="en-US" b="0" dirty="0" err="1"/>
              <a:t>Viszont</a:t>
            </a:r>
            <a:r>
              <a:rPr lang="en-US" b="0" dirty="0"/>
              <a:t> </a:t>
            </a:r>
            <a:r>
              <a:rPr lang="en-US" b="0" dirty="0" err="1"/>
              <a:t>hogy</a:t>
            </a:r>
            <a:r>
              <a:rPr lang="en-US" b="0" dirty="0"/>
              <a:t> </a:t>
            </a:r>
            <a:r>
              <a:rPr lang="en-US" b="0" dirty="0" err="1"/>
              <a:t>érhetjük</a:t>
            </a:r>
            <a:r>
              <a:rPr lang="en-US" b="0" dirty="0"/>
              <a:t> el, </a:t>
            </a:r>
            <a:r>
              <a:rPr lang="en-US" b="0" dirty="0" err="1"/>
              <a:t>hogy</a:t>
            </a:r>
            <a:r>
              <a:rPr lang="en-US" b="0" dirty="0"/>
              <a:t> </a:t>
            </a:r>
            <a:r>
              <a:rPr lang="en-US" b="0" dirty="0" err="1"/>
              <a:t>csak</a:t>
            </a:r>
            <a:r>
              <a:rPr lang="en-US" b="0" dirty="0"/>
              <a:t> </a:t>
            </a:r>
            <a:r>
              <a:rPr lang="en-US" b="0" dirty="0" err="1"/>
              <a:t>az</a:t>
            </a:r>
            <a:r>
              <a:rPr lang="en-US" b="0" dirty="0"/>
              <a:t> Egg-</a:t>
            </a:r>
            <a:r>
              <a:rPr lang="en-US" b="0" dirty="0" err="1"/>
              <a:t>hez</a:t>
            </a:r>
            <a:r>
              <a:rPr lang="en-US" b="0" dirty="0"/>
              <a:t> </a:t>
            </a:r>
            <a:r>
              <a:rPr lang="en-US" b="0" dirty="0" err="1"/>
              <a:t>linkeljük</a:t>
            </a:r>
            <a:r>
              <a:rPr lang="en-US" b="0" dirty="0"/>
              <a:t>? A </a:t>
            </a:r>
            <a:r>
              <a:rPr lang="en-US" b="0" dirty="0" err="1"/>
              <a:t>legfontosabb</a:t>
            </a:r>
            <a:r>
              <a:rPr lang="en-US" b="0" dirty="0"/>
              <a:t>, </a:t>
            </a:r>
            <a:r>
              <a:rPr lang="en-US" b="0" dirty="0" err="1"/>
              <a:t>hogy</a:t>
            </a:r>
            <a:r>
              <a:rPr lang="en-US" b="0" dirty="0"/>
              <a:t> .h </a:t>
            </a:r>
            <a:r>
              <a:rPr lang="en-US" b="0" dirty="0" err="1"/>
              <a:t>fájlba</a:t>
            </a:r>
            <a:r>
              <a:rPr lang="en-US" b="0" dirty="0"/>
              <a:t> </a:t>
            </a:r>
            <a:r>
              <a:rPr lang="en-US" b="0" dirty="0" err="1"/>
              <a:t>nem</a:t>
            </a:r>
            <a:r>
              <a:rPr lang="en-US" b="0" dirty="0"/>
              <a:t> </a:t>
            </a:r>
            <a:r>
              <a:rPr lang="en-US" b="0" dirty="0" err="1"/>
              <a:t>kerülhet</a:t>
            </a:r>
            <a:r>
              <a:rPr lang="en-US" b="0" dirty="0"/>
              <a:t> </a:t>
            </a:r>
            <a:r>
              <a:rPr lang="en-US" b="0" dirty="0" err="1"/>
              <a:t>assimp</a:t>
            </a:r>
            <a:r>
              <a:rPr lang="en-US" b="0" dirty="0"/>
              <a:t> include. </a:t>
            </a:r>
            <a:r>
              <a:rPr lang="en-US" b="0" dirty="0" err="1"/>
              <a:t>Csak</a:t>
            </a:r>
            <a:r>
              <a:rPr lang="en-US" b="0" dirty="0"/>
              <a:t> .</a:t>
            </a:r>
            <a:r>
              <a:rPr lang="en-US" b="0" dirty="0" err="1"/>
              <a:t>cpp</a:t>
            </a:r>
            <a:r>
              <a:rPr lang="en-US" b="0" dirty="0"/>
              <a:t> </a:t>
            </a:r>
            <a:r>
              <a:rPr lang="en-US" b="0" dirty="0" err="1"/>
              <a:t>fájlba</a:t>
            </a:r>
            <a:r>
              <a:rPr lang="en-US" b="0" dirty="0"/>
              <a:t>. </a:t>
            </a:r>
            <a:r>
              <a:rPr lang="en-US" b="0" dirty="0" err="1"/>
              <a:t>Ez</a:t>
            </a:r>
            <a:r>
              <a:rPr lang="en-US" b="0" dirty="0"/>
              <a:t> </a:t>
            </a:r>
            <a:r>
              <a:rPr lang="en-US" b="0" dirty="0" err="1"/>
              <a:t>azt</a:t>
            </a:r>
            <a:r>
              <a:rPr lang="en-US" b="0" dirty="0"/>
              <a:t> </a:t>
            </a:r>
            <a:r>
              <a:rPr lang="en-US" b="0" dirty="0" err="1"/>
              <a:t>jelenti</a:t>
            </a:r>
            <a:r>
              <a:rPr lang="en-US" b="0" dirty="0"/>
              <a:t>, </a:t>
            </a:r>
            <a:r>
              <a:rPr lang="en-US" b="0" dirty="0" err="1"/>
              <a:t>hogy</a:t>
            </a:r>
            <a:r>
              <a:rPr lang="en-US" b="0" dirty="0"/>
              <a:t> a </a:t>
            </a:r>
            <a:r>
              <a:rPr lang="en-US" b="0" dirty="0" err="1"/>
              <a:t>kívülről</a:t>
            </a:r>
            <a:r>
              <a:rPr lang="en-US" b="0" dirty="0"/>
              <a:t> </a:t>
            </a:r>
            <a:r>
              <a:rPr lang="en-US" b="0" dirty="0" err="1"/>
              <a:t>elérhető</a:t>
            </a:r>
            <a:r>
              <a:rPr lang="en-US" b="0" dirty="0"/>
              <a:t> </a:t>
            </a:r>
            <a:r>
              <a:rPr lang="en-US" b="0" dirty="0" err="1"/>
              <a:t>interfészek</a:t>
            </a:r>
            <a:r>
              <a:rPr lang="en-US" b="0" dirty="0"/>
              <a:t> </a:t>
            </a:r>
            <a:r>
              <a:rPr lang="en-US" b="0" dirty="0" err="1"/>
              <a:t>nem</a:t>
            </a:r>
            <a:r>
              <a:rPr lang="en-US" b="0" dirty="0"/>
              <a:t> </a:t>
            </a:r>
            <a:r>
              <a:rPr lang="en-US" b="0" dirty="0" err="1"/>
              <a:t>fognak</a:t>
            </a:r>
            <a:r>
              <a:rPr lang="en-US" b="0" dirty="0"/>
              <a:t> </a:t>
            </a:r>
            <a:r>
              <a:rPr lang="en-US" b="0" dirty="0" err="1"/>
              <a:t>assimp</a:t>
            </a:r>
            <a:r>
              <a:rPr lang="en-US" b="0" dirty="0"/>
              <a:t> </a:t>
            </a:r>
            <a:r>
              <a:rPr lang="en-US" b="0" dirty="0" err="1"/>
              <a:t>beli</a:t>
            </a:r>
            <a:r>
              <a:rPr lang="en-US" b="0" dirty="0"/>
              <a:t> </a:t>
            </a:r>
            <a:r>
              <a:rPr lang="en-US" b="0" dirty="0" err="1"/>
              <a:t>típusokat</a:t>
            </a:r>
            <a:r>
              <a:rPr lang="en-US" b="0" dirty="0"/>
              <a:t> </a:t>
            </a:r>
            <a:r>
              <a:rPr lang="en-US" b="0" dirty="0" err="1"/>
              <a:t>használni</a:t>
            </a:r>
            <a:r>
              <a:rPr lang="en-US" b="0" dirty="0"/>
              <a:t>. Az </a:t>
            </a:r>
            <a:r>
              <a:rPr lang="en-US" b="0" dirty="0" err="1"/>
              <a:t>importálás</a:t>
            </a:r>
            <a:r>
              <a:rPr lang="en-US" b="0" dirty="0"/>
              <a:t> </a:t>
            </a:r>
            <a:r>
              <a:rPr lang="en-US" b="0" dirty="0" err="1"/>
              <a:t>során</a:t>
            </a:r>
            <a:r>
              <a:rPr lang="en-US" b="0" dirty="0"/>
              <a:t> </a:t>
            </a:r>
            <a:r>
              <a:rPr lang="en-US" b="0" dirty="0" err="1"/>
              <a:t>mindig</a:t>
            </a:r>
            <a:r>
              <a:rPr lang="en-US" b="0" dirty="0"/>
              <a:t> </a:t>
            </a:r>
            <a:r>
              <a:rPr lang="en-US" b="0" dirty="0" err="1"/>
              <a:t>át</a:t>
            </a:r>
            <a:r>
              <a:rPr lang="en-US" b="0" dirty="0"/>
              <a:t> </a:t>
            </a:r>
            <a:r>
              <a:rPr lang="en-US" b="0" dirty="0" err="1"/>
              <a:t>kell</a:t>
            </a:r>
            <a:r>
              <a:rPr lang="en-US" b="0" dirty="0"/>
              <a:t> </a:t>
            </a:r>
            <a:r>
              <a:rPr lang="en-US" b="0" dirty="0" err="1"/>
              <a:t>majd</a:t>
            </a:r>
            <a:r>
              <a:rPr lang="en-US" b="0" dirty="0"/>
              <a:t> </a:t>
            </a:r>
            <a:r>
              <a:rPr lang="en-US" b="0" dirty="0" err="1"/>
              <a:t>alakítani</a:t>
            </a:r>
            <a:r>
              <a:rPr lang="en-US" b="0" dirty="0"/>
              <a:t> a </a:t>
            </a:r>
            <a:r>
              <a:rPr lang="en-US" b="0" dirty="0" err="1"/>
              <a:t>saját</a:t>
            </a:r>
            <a:r>
              <a:rPr lang="en-US" b="0" dirty="0"/>
              <a:t> </a:t>
            </a:r>
            <a:r>
              <a:rPr lang="en-US" b="0" dirty="0" err="1"/>
              <a:t>típusainkra</a:t>
            </a:r>
            <a:r>
              <a:rPr lang="en-US" b="0" dirty="0"/>
              <a:t> </a:t>
            </a:r>
            <a:r>
              <a:rPr lang="en-US" b="0" dirty="0" err="1"/>
              <a:t>az</a:t>
            </a:r>
            <a:r>
              <a:rPr lang="en-US" b="0" dirty="0"/>
              <a:t> </a:t>
            </a:r>
            <a:r>
              <a:rPr lang="en-US" b="0" dirty="0" err="1"/>
              <a:t>assimp</a:t>
            </a:r>
            <a:r>
              <a:rPr lang="en-US" b="0" dirty="0"/>
              <a:t> </a:t>
            </a:r>
            <a:r>
              <a:rPr lang="en-US" b="0" dirty="0" err="1"/>
              <a:t>beli</a:t>
            </a:r>
            <a:r>
              <a:rPr lang="en-US" b="0" dirty="0"/>
              <a:t> </a:t>
            </a:r>
            <a:r>
              <a:rPr lang="en-US" b="0" dirty="0" err="1"/>
              <a:t>struktúrákat</a:t>
            </a:r>
            <a:r>
              <a:rPr lang="en-US" b="0" dirty="0"/>
              <a:t>, </a:t>
            </a:r>
            <a:r>
              <a:rPr lang="en-US" b="0" dirty="0" err="1"/>
              <a:t>vektorokat</a:t>
            </a:r>
            <a:r>
              <a:rPr lang="en-US" b="0" dirty="0"/>
              <a:t>, </a:t>
            </a:r>
            <a:r>
              <a:rPr lang="en-US" b="0" dirty="0" err="1"/>
              <a:t>stb</a:t>
            </a:r>
            <a:r>
              <a:rPr lang="en-US" b="0" dirty="0"/>
              <a:t>. </a:t>
            </a:r>
            <a:r>
              <a:rPr lang="en-US" b="0" dirty="0" err="1"/>
              <a:t>Ez</a:t>
            </a:r>
            <a:r>
              <a:rPr lang="en-US" b="0" dirty="0"/>
              <a:t> </a:t>
            </a:r>
            <a:r>
              <a:rPr lang="en-US" b="0" dirty="0" err="1"/>
              <a:t>természetesen</a:t>
            </a:r>
            <a:r>
              <a:rPr lang="en-US" b="0" dirty="0"/>
              <a:t> </a:t>
            </a:r>
            <a:r>
              <a:rPr lang="en-US" b="0" dirty="0" err="1"/>
              <a:t>nem</a:t>
            </a:r>
            <a:r>
              <a:rPr lang="en-US" b="0" dirty="0"/>
              <a:t> </a:t>
            </a:r>
            <a:r>
              <a:rPr lang="en-US" b="0" dirty="0" err="1"/>
              <a:t>baj</a:t>
            </a:r>
            <a:r>
              <a:rPr lang="en-US" b="0" dirty="0"/>
              <a:t>, </a:t>
            </a:r>
            <a:r>
              <a:rPr lang="en-US" b="0" dirty="0" err="1"/>
              <a:t>szeretnénk</a:t>
            </a:r>
            <a:r>
              <a:rPr lang="en-US" b="0" dirty="0"/>
              <a:t> ha a </a:t>
            </a:r>
            <a:r>
              <a:rPr lang="en-US" b="0" dirty="0" err="1"/>
              <a:t>konzisztensen</a:t>
            </a:r>
            <a:r>
              <a:rPr lang="en-US" b="0" dirty="0"/>
              <a:t> </a:t>
            </a:r>
            <a:r>
              <a:rPr lang="en-US" b="0" dirty="0" err="1"/>
              <a:t>ugyan</a:t>
            </a:r>
            <a:r>
              <a:rPr lang="en-US" b="0" dirty="0"/>
              <a:t> </a:t>
            </a:r>
            <a:r>
              <a:rPr lang="en-US" b="0" dirty="0" err="1"/>
              <a:t>azt</a:t>
            </a:r>
            <a:r>
              <a:rPr lang="en-US" b="0" dirty="0"/>
              <a:t> a </a:t>
            </a:r>
            <a:r>
              <a:rPr lang="en-US" b="0" dirty="0" err="1"/>
              <a:t>matek</a:t>
            </a:r>
            <a:r>
              <a:rPr lang="en-US" b="0" dirty="0"/>
              <a:t> </a:t>
            </a:r>
            <a:r>
              <a:rPr lang="en-US" b="0" dirty="0" err="1"/>
              <a:t>könyvtárat</a:t>
            </a:r>
            <a:r>
              <a:rPr lang="en-US" b="0" dirty="0"/>
              <a:t> </a:t>
            </a:r>
            <a:r>
              <a:rPr lang="en-US" b="0" dirty="0" err="1"/>
              <a:t>használnánk</a:t>
            </a:r>
            <a:r>
              <a:rPr lang="en-US" b="0" dirty="0"/>
              <a:t> </a:t>
            </a:r>
            <a:r>
              <a:rPr lang="en-US" b="0" dirty="0" err="1"/>
              <a:t>lehetőleg</a:t>
            </a:r>
            <a:r>
              <a:rPr lang="en-US" b="0" dirty="0"/>
              <a:t> </a:t>
            </a:r>
            <a:r>
              <a:rPr lang="en-US" b="0" dirty="0" err="1"/>
              <a:t>mindenhol</a:t>
            </a:r>
            <a:r>
              <a:rPr lang="en-US" b="0" dirty="0"/>
              <a:t>. (</a:t>
            </a:r>
            <a:r>
              <a:rPr lang="en-US" b="0" dirty="0" err="1"/>
              <a:t>assimp</a:t>
            </a:r>
            <a:r>
              <a:rPr lang="en-US" b="0" dirty="0"/>
              <a:t> is </a:t>
            </a:r>
            <a:r>
              <a:rPr lang="en-US" b="0" dirty="0" err="1"/>
              <a:t>használja</a:t>
            </a:r>
            <a:r>
              <a:rPr lang="en-US" b="0" dirty="0"/>
              <a:t> a </a:t>
            </a:r>
            <a:r>
              <a:rPr lang="en-US" b="0" dirty="0" err="1"/>
              <a:t>saját</a:t>
            </a:r>
            <a:r>
              <a:rPr lang="en-US" b="0" dirty="0"/>
              <a:t> </a:t>
            </a:r>
            <a:r>
              <a:rPr lang="en-US" b="0" dirty="0" err="1"/>
              <a:t>matek</a:t>
            </a:r>
            <a:r>
              <a:rPr lang="en-US" b="0" dirty="0"/>
              <a:t> </a:t>
            </a:r>
            <a:r>
              <a:rPr lang="en-US" b="0" dirty="0" err="1"/>
              <a:t>könyvtár</a:t>
            </a:r>
            <a:r>
              <a:rPr lang="en-US" b="0" dirty="0"/>
              <a:t> </a:t>
            </a:r>
            <a:r>
              <a:rPr lang="en-US" b="0" dirty="0" err="1"/>
              <a:t>implementációját</a:t>
            </a:r>
            <a:r>
              <a:rPr lang="en-US" b="0" dirty="0"/>
              <a:t>)</a:t>
            </a:r>
          </a:p>
          <a:p>
            <a:endParaRPr lang="en-US" b="0" dirty="0"/>
          </a:p>
          <a:p>
            <a:r>
              <a:rPr lang="en-US" b="0" dirty="0" err="1"/>
              <a:t>WinAPI</a:t>
            </a:r>
            <a:r>
              <a:rPr lang="en-US" b="0" dirty="0"/>
              <a:t> </a:t>
            </a:r>
            <a:r>
              <a:rPr lang="en-US" b="0" dirty="0" err="1"/>
              <a:t>kitérő</a:t>
            </a:r>
            <a:r>
              <a:rPr lang="en-US" b="0" dirty="0"/>
              <a:t>:</a:t>
            </a:r>
          </a:p>
          <a:p>
            <a:r>
              <a:rPr lang="en-US" b="0" dirty="0"/>
              <a:t>Az Egg::App </a:t>
            </a:r>
            <a:r>
              <a:rPr lang="en-US" b="0" dirty="0" err="1"/>
              <a:t>módosítása</a:t>
            </a:r>
            <a:r>
              <a:rPr lang="en-US" b="0" dirty="0"/>
              <a:t> </a:t>
            </a:r>
            <a:r>
              <a:rPr lang="en-US" b="0" dirty="0" err="1"/>
              <a:t>nem</a:t>
            </a:r>
            <a:r>
              <a:rPr lang="en-US" b="0" dirty="0"/>
              <a:t> </a:t>
            </a:r>
            <a:r>
              <a:rPr lang="en-US" b="0" dirty="0" err="1"/>
              <a:t>törte</a:t>
            </a:r>
            <a:r>
              <a:rPr lang="en-US" b="0" dirty="0"/>
              <a:t> el a ggl001-Libraries </a:t>
            </a:r>
            <a:r>
              <a:rPr lang="en-US" b="0" dirty="0" err="1"/>
              <a:t>projektünket</a:t>
            </a:r>
            <a:r>
              <a:rPr lang="en-US" b="0" dirty="0"/>
              <a:t>, a </a:t>
            </a:r>
            <a:r>
              <a:rPr lang="en-US" b="0" dirty="0" err="1"/>
              <a:t>motiváció</a:t>
            </a:r>
            <a:r>
              <a:rPr lang="en-US" b="0" dirty="0"/>
              <a:t> </a:t>
            </a:r>
            <a:r>
              <a:rPr lang="en-US" b="0" dirty="0" err="1"/>
              <a:t>az</a:t>
            </a:r>
            <a:r>
              <a:rPr lang="en-US" b="0" dirty="0"/>
              <a:t> </a:t>
            </a:r>
            <a:r>
              <a:rPr lang="en-US" b="0" dirty="0" err="1"/>
              <a:t>előző</a:t>
            </a:r>
            <a:r>
              <a:rPr lang="en-US" b="0" dirty="0"/>
              <a:t> </a:t>
            </a:r>
            <a:r>
              <a:rPr lang="en-US" b="0" dirty="0" err="1"/>
              <a:t>laboron</a:t>
            </a:r>
            <a:r>
              <a:rPr lang="en-US" b="0" dirty="0"/>
              <a:t> </a:t>
            </a:r>
            <a:r>
              <a:rPr lang="en-US" b="0" dirty="0" err="1"/>
              <a:t>felvetett</a:t>
            </a:r>
            <a:r>
              <a:rPr lang="en-US" b="0" dirty="0"/>
              <a:t> </a:t>
            </a:r>
            <a:r>
              <a:rPr lang="en-US" b="0" dirty="0" err="1"/>
              <a:t>problémákat</a:t>
            </a:r>
            <a:r>
              <a:rPr lang="en-US" b="0" dirty="0"/>
              <a:t> </a:t>
            </a:r>
            <a:r>
              <a:rPr lang="en-US" b="0" dirty="0" err="1"/>
              <a:t>igyekszik</a:t>
            </a:r>
            <a:r>
              <a:rPr lang="en-US" b="0" dirty="0"/>
              <a:t> </a:t>
            </a:r>
            <a:r>
              <a:rPr lang="en-US" b="0" dirty="0" err="1"/>
              <a:t>javítani</a:t>
            </a:r>
            <a:r>
              <a:rPr lang="en-US" b="0" dirty="0"/>
              <a:t>. A main.cpp-n </a:t>
            </a:r>
            <a:r>
              <a:rPr lang="en-US" b="0" dirty="0" err="1"/>
              <a:t>belül</a:t>
            </a:r>
            <a:r>
              <a:rPr lang="en-US" b="0" dirty="0"/>
              <a:t> a </a:t>
            </a:r>
            <a:r>
              <a:rPr lang="en-US" b="0" dirty="0" err="1"/>
              <a:t>WindowProcess</a:t>
            </a:r>
            <a:r>
              <a:rPr lang="en-US" b="0" dirty="0"/>
              <a:t> </a:t>
            </a:r>
            <a:r>
              <a:rPr lang="en-US" b="0" dirty="0" err="1"/>
              <a:t>lett</a:t>
            </a:r>
            <a:r>
              <a:rPr lang="en-US" b="0" dirty="0"/>
              <a:t> </a:t>
            </a:r>
            <a:r>
              <a:rPr lang="en-US" b="0" dirty="0" err="1"/>
              <a:t>módosítva</a:t>
            </a:r>
            <a:r>
              <a:rPr lang="en-US" b="0" dirty="0"/>
              <a:t> </a:t>
            </a:r>
            <a:r>
              <a:rPr lang="en-US" b="0" dirty="0" err="1"/>
              <a:t>úgy</a:t>
            </a:r>
            <a:r>
              <a:rPr lang="en-US" b="0" dirty="0"/>
              <a:t>, </a:t>
            </a:r>
            <a:r>
              <a:rPr lang="en-US" b="0" dirty="0" err="1"/>
              <a:t>hogy</a:t>
            </a:r>
            <a:r>
              <a:rPr lang="en-US" b="0" dirty="0"/>
              <a:t> </a:t>
            </a:r>
            <a:r>
              <a:rPr lang="en-US" b="0" dirty="0" err="1"/>
              <a:t>ablakmozgatás</a:t>
            </a:r>
            <a:r>
              <a:rPr lang="en-US" b="0" dirty="0"/>
              <a:t> </a:t>
            </a:r>
            <a:r>
              <a:rPr lang="en-US" b="0" dirty="0" err="1"/>
              <a:t>és</a:t>
            </a:r>
            <a:r>
              <a:rPr lang="en-US" b="0" dirty="0"/>
              <a:t> </a:t>
            </a:r>
            <a:r>
              <a:rPr lang="en-US" b="0" dirty="0" err="1"/>
              <a:t>átméretezés</a:t>
            </a:r>
            <a:r>
              <a:rPr lang="en-US" b="0" dirty="0"/>
              <a:t> </a:t>
            </a:r>
            <a:r>
              <a:rPr lang="en-US" b="0" dirty="0" err="1"/>
              <a:t>közben</a:t>
            </a:r>
            <a:r>
              <a:rPr lang="en-US" b="0" dirty="0"/>
              <a:t> is </a:t>
            </a:r>
            <a:r>
              <a:rPr lang="en-US" b="0" dirty="0" err="1"/>
              <a:t>történjen</a:t>
            </a:r>
            <a:r>
              <a:rPr lang="en-US" b="0" dirty="0"/>
              <a:t> </a:t>
            </a:r>
            <a:r>
              <a:rPr lang="en-US" b="0" dirty="0" err="1"/>
              <a:t>valamennyi</a:t>
            </a:r>
            <a:r>
              <a:rPr lang="en-US" b="0" dirty="0"/>
              <a:t> render </a:t>
            </a:r>
            <a:r>
              <a:rPr lang="en-US" b="0" dirty="0" err="1"/>
              <a:t>hívás</a:t>
            </a:r>
            <a:r>
              <a:rPr lang="en-US" b="0" dirty="0"/>
              <a:t>. Az </a:t>
            </a:r>
            <a:r>
              <a:rPr lang="en-US" b="0" dirty="0" err="1"/>
              <a:t>átméreteznésnél</a:t>
            </a:r>
            <a:r>
              <a:rPr lang="en-US" b="0" dirty="0"/>
              <a:t> </a:t>
            </a:r>
            <a:r>
              <a:rPr lang="en-US" b="0" dirty="0" err="1"/>
              <a:t>illetve</a:t>
            </a:r>
            <a:r>
              <a:rPr lang="en-US" b="0" dirty="0"/>
              <a:t> </a:t>
            </a:r>
            <a:r>
              <a:rPr lang="en-US" b="0" dirty="0" err="1"/>
              <a:t>mozgatásnál</a:t>
            </a:r>
            <a:r>
              <a:rPr lang="en-US" b="0" dirty="0"/>
              <a:t> </a:t>
            </a:r>
            <a:r>
              <a:rPr lang="en-US" b="0" dirty="0" err="1"/>
              <a:t>óvatosnak</a:t>
            </a:r>
            <a:r>
              <a:rPr lang="en-US" b="0" dirty="0"/>
              <a:t> </a:t>
            </a:r>
            <a:r>
              <a:rPr lang="en-US" b="0" dirty="0" err="1"/>
              <a:t>kell</a:t>
            </a:r>
            <a:r>
              <a:rPr lang="en-US" b="0" dirty="0"/>
              <a:t> </a:t>
            </a:r>
            <a:r>
              <a:rPr lang="en-US" b="0" dirty="0" err="1"/>
              <a:t>lenni</a:t>
            </a:r>
            <a:r>
              <a:rPr lang="en-US" b="0" dirty="0"/>
              <a:t>, </a:t>
            </a:r>
            <a:r>
              <a:rPr lang="en-US" b="0" dirty="0" err="1"/>
              <a:t>mert</a:t>
            </a:r>
            <a:r>
              <a:rPr lang="en-US" b="0" dirty="0"/>
              <a:t> ha </a:t>
            </a:r>
            <a:r>
              <a:rPr lang="en-US" b="0" dirty="0" err="1"/>
              <a:t>túl</a:t>
            </a:r>
            <a:r>
              <a:rPr lang="en-US" b="0" dirty="0"/>
              <a:t> </a:t>
            </a:r>
            <a:r>
              <a:rPr lang="en-US" b="0" dirty="0" err="1"/>
              <a:t>sokáig</a:t>
            </a:r>
            <a:r>
              <a:rPr lang="en-US" b="0" dirty="0"/>
              <a:t> tart a </a:t>
            </a:r>
            <a:r>
              <a:rPr lang="en-US" b="0" dirty="0" err="1"/>
              <a:t>rajzolás</a:t>
            </a:r>
            <a:r>
              <a:rPr lang="en-US" b="0" dirty="0"/>
              <a:t>, </a:t>
            </a:r>
            <a:r>
              <a:rPr lang="en-US" b="0" dirty="0" err="1"/>
              <a:t>akkor</a:t>
            </a:r>
            <a:r>
              <a:rPr lang="en-US" b="0" dirty="0"/>
              <a:t> </a:t>
            </a:r>
            <a:r>
              <a:rPr lang="en-US" b="0" dirty="0" err="1"/>
              <a:t>blokkoljuk</a:t>
            </a:r>
            <a:r>
              <a:rPr lang="en-US" b="0" dirty="0"/>
              <a:t> a </a:t>
            </a:r>
            <a:r>
              <a:rPr lang="en-US" b="0" dirty="0" err="1"/>
              <a:t>szálat</a:t>
            </a:r>
            <a:r>
              <a:rPr lang="en-US" b="0" dirty="0"/>
              <a:t> </a:t>
            </a:r>
            <a:r>
              <a:rPr lang="en-US" b="0" dirty="0" err="1"/>
              <a:t>és</a:t>
            </a:r>
            <a:r>
              <a:rPr lang="en-US" b="0" dirty="0"/>
              <a:t> </a:t>
            </a:r>
            <a:r>
              <a:rPr lang="en-US" b="0" dirty="0" err="1"/>
              <a:t>érzékelhetően</a:t>
            </a:r>
            <a:r>
              <a:rPr lang="en-US" b="0" dirty="0"/>
              <a:t> </a:t>
            </a:r>
            <a:r>
              <a:rPr lang="en-US" b="0" dirty="0" err="1"/>
              <a:t>akadozni</a:t>
            </a:r>
            <a:r>
              <a:rPr lang="en-US" b="0" dirty="0"/>
              <a:t> fog </a:t>
            </a:r>
            <a:r>
              <a:rPr lang="en-US" b="0" dirty="0" err="1"/>
              <a:t>az</a:t>
            </a:r>
            <a:r>
              <a:rPr lang="en-US" b="0" dirty="0"/>
              <a:t> </a:t>
            </a:r>
            <a:r>
              <a:rPr lang="en-US" b="0" dirty="0" err="1"/>
              <a:t>ablak</a:t>
            </a:r>
            <a:r>
              <a:rPr lang="en-US" b="0" dirty="0"/>
              <a:t> </a:t>
            </a:r>
            <a:r>
              <a:rPr lang="en-US" b="0" dirty="0" err="1"/>
              <a:t>kezelése</a:t>
            </a:r>
            <a:r>
              <a:rPr lang="en-US" b="0" dirty="0"/>
              <a:t>, ha </a:t>
            </a:r>
            <a:r>
              <a:rPr lang="en-US" b="0" dirty="0" err="1"/>
              <a:t>pedig</a:t>
            </a:r>
            <a:r>
              <a:rPr lang="en-US" b="0" dirty="0"/>
              <a:t> </a:t>
            </a:r>
            <a:r>
              <a:rPr lang="en-US" b="0" dirty="0" err="1"/>
              <a:t>túl</a:t>
            </a:r>
            <a:r>
              <a:rPr lang="en-US" b="0" dirty="0"/>
              <a:t> </a:t>
            </a:r>
            <a:r>
              <a:rPr lang="en-US" b="0" dirty="0" err="1"/>
              <a:t>ritkán</a:t>
            </a:r>
            <a:r>
              <a:rPr lang="en-US" b="0" dirty="0"/>
              <a:t> </a:t>
            </a:r>
            <a:r>
              <a:rPr lang="en-US" b="0" dirty="0" err="1"/>
              <a:t>hívjuk</a:t>
            </a:r>
            <a:r>
              <a:rPr lang="en-US" b="0" dirty="0"/>
              <a:t> a </a:t>
            </a:r>
            <a:r>
              <a:rPr lang="en-US" b="0" dirty="0" err="1"/>
              <a:t>rajzolást</a:t>
            </a:r>
            <a:r>
              <a:rPr lang="en-US" b="0" dirty="0"/>
              <a:t> </a:t>
            </a:r>
            <a:r>
              <a:rPr lang="en-US" b="0" dirty="0" err="1"/>
              <a:t>akkor</a:t>
            </a:r>
            <a:r>
              <a:rPr lang="en-US" b="0" dirty="0"/>
              <a:t> </a:t>
            </a:r>
            <a:r>
              <a:rPr lang="en-US" b="0" dirty="0" err="1"/>
              <a:t>előjön</a:t>
            </a:r>
            <a:r>
              <a:rPr lang="en-US" b="0" dirty="0"/>
              <a:t> a </a:t>
            </a:r>
            <a:r>
              <a:rPr lang="en-US" b="0" dirty="0" err="1"/>
              <a:t>túl</a:t>
            </a:r>
            <a:r>
              <a:rPr lang="en-US" b="0" dirty="0"/>
              <a:t> </a:t>
            </a:r>
            <a:r>
              <a:rPr lang="en-US" b="0" dirty="0" err="1"/>
              <a:t>nagy</a:t>
            </a:r>
            <a:r>
              <a:rPr lang="en-US" b="0" dirty="0"/>
              <a:t> DT </a:t>
            </a:r>
            <a:r>
              <a:rPr lang="en-US" b="0" dirty="0" err="1"/>
              <a:t>problémája</a:t>
            </a:r>
            <a:r>
              <a:rPr lang="en-US" b="0" dirty="0"/>
              <a:t>. </a:t>
            </a:r>
            <a:r>
              <a:rPr lang="en-US" b="0" dirty="0" err="1"/>
              <a:t>Erre</a:t>
            </a:r>
            <a:r>
              <a:rPr lang="en-US" b="0" dirty="0"/>
              <a:t> </a:t>
            </a:r>
            <a:r>
              <a:rPr lang="en-US" b="0" dirty="0" err="1"/>
              <a:t>egy</a:t>
            </a:r>
            <a:r>
              <a:rPr lang="en-US" b="0" dirty="0"/>
              <a:t> </a:t>
            </a:r>
            <a:r>
              <a:rPr lang="en-US" b="0" dirty="0" err="1"/>
              <a:t>megoldás</a:t>
            </a:r>
            <a:r>
              <a:rPr lang="en-US" b="0" dirty="0"/>
              <a:t> </a:t>
            </a:r>
            <a:r>
              <a:rPr lang="en-US" b="0" dirty="0" err="1"/>
              <a:t>lehet</a:t>
            </a:r>
            <a:r>
              <a:rPr lang="en-US" b="0" dirty="0"/>
              <a:t>, ha a </a:t>
            </a:r>
            <a:r>
              <a:rPr lang="en-US" b="0" dirty="0" err="1"/>
              <a:t>rajzolást</a:t>
            </a:r>
            <a:r>
              <a:rPr lang="en-US" b="0" dirty="0"/>
              <a:t> </a:t>
            </a:r>
            <a:r>
              <a:rPr lang="en-US" b="0" dirty="0" err="1"/>
              <a:t>nem</a:t>
            </a:r>
            <a:r>
              <a:rPr lang="en-US" b="0" dirty="0"/>
              <a:t> </a:t>
            </a:r>
            <a:r>
              <a:rPr lang="en-US" b="0" dirty="0" err="1"/>
              <a:t>hajtjuk</a:t>
            </a:r>
            <a:r>
              <a:rPr lang="en-US" b="0" dirty="0"/>
              <a:t> </a:t>
            </a:r>
            <a:r>
              <a:rPr lang="en-US" b="0" dirty="0" err="1"/>
              <a:t>végre</a:t>
            </a:r>
            <a:r>
              <a:rPr lang="en-US" b="0" dirty="0"/>
              <a:t>, </a:t>
            </a:r>
            <a:r>
              <a:rPr lang="en-US" b="0" dirty="0" err="1"/>
              <a:t>csak</a:t>
            </a:r>
            <a:r>
              <a:rPr lang="en-US" b="0" dirty="0"/>
              <a:t> a </a:t>
            </a:r>
            <a:r>
              <a:rPr lang="en-US" b="0" dirty="0" err="1"/>
              <a:t>játékmodell</a:t>
            </a:r>
            <a:r>
              <a:rPr lang="en-US" b="0" dirty="0"/>
              <a:t> </a:t>
            </a:r>
            <a:r>
              <a:rPr lang="en-US" b="0" dirty="0" err="1"/>
              <a:t>frissítést</a:t>
            </a:r>
            <a:r>
              <a:rPr lang="en-US" b="0" dirty="0"/>
              <a:t>, </a:t>
            </a:r>
            <a:r>
              <a:rPr lang="en-US" b="0" dirty="0" err="1"/>
              <a:t>ekkor</a:t>
            </a:r>
            <a:r>
              <a:rPr lang="en-US" b="0" dirty="0"/>
              <a:t> </a:t>
            </a:r>
            <a:r>
              <a:rPr lang="en-US" b="0" dirty="0" err="1"/>
              <a:t>minden</a:t>
            </a:r>
            <a:r>
              <a:rPr lang="en-US" b="0" dirty="0"/>
              <a:t> </a:t>
            </a:r>
            <a:r>
              <a:rPr lang="en-US" b="0" dirty="0" err="1"/>
              <a:t>helyesen</a:t>
            </a:r>
            <a:r>
              <a:rPr lang="en-US" b="0" dirty="0"/>
              <a:t> </a:t>
            </a:r>
            <a:r>
              <a:rPr lang="en-US" b="0" dirty="0" err="1"/>
              <a:t>kerülne</a:t>
            </a:r>
            <a:r>
              <a:rPr lang="en-US" b="0" dirty="0"/>
              <a:t> </a:t>
            </a:r>
            <a:r>
              <a:rPr lang="en-US" b="0" dirty="0" err="1"/>
              <a:t>kiszámolásra</a:t>
            </a:r>
            <a:r>
              <a:rPr lang="en-US" b="0" dirty="0"/>
              <a:t>, </a:t>
            </a:r>
            <a:r>
              <a:rPr lang="en-US" b="0" dirty="0" err="1"/>
              <a:t>csak</a:t>
            </a:r>
            <a:r>
              <a:rPr lang="en-US" b="0" dirty="0"/>
              <a:t> </a:t>
            </a:r>
            <a:r>
              <a:rPr lang="en-US" b="0" dirty="0" err="1"/>
              <a:t>nem</a:t>
            </a:r>
            <a:r>
              <a:rPr lang="en-US" b="0" dirty="0"/>
              <a:t> </a:t>
            </a:r>
            <a:r>
              <a:rPr lang="en-US" b="0" dirty="0" err="1"/>
              <a:t>kerülne</a:t>
            </a:r>
            <a:r>
              <a:rPr lang="en-US" b="0" dirty="0"/>
              <a:t> </a:t>
            </a:r>
            <a:r>
              <a:rPr lang="en-US" b="0" dirty="0" err="1"/>
              <a:t>kirajzolásra</a:t>
            </a:r>
            <a:r>
              <a:rPr lang="en-US" b="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76332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Property manager-ben </a:t>
            </a:r>
            <a:r>
              <a:rPr lang="en-US" dirty="0" err="1"/>
              <a:t>nyisd</a:t>
            </a:r>
            <a:r>
              <a:rPr lang="en-US" dirty="0"/>
              <a:t> meg </a:t>
            </a:r>
            <a:r>
              <a:rPr lang="en-US" dirty="0" err="1"/>
              <a:t>az</a:t>
            </a:r>
            <a:r>
              <a:rPr lang="en-US" dirty="0"/>
              <a:t> </a:t>
            </a:r>
            <a:r>
              <a:rPr lang="en-US" dirty="0" err="1"/>
              <a:t>EggApp</a:t>
            </a:r>
            <a:r>
              <a:rPr lang="en-US" dirty="0"/>
              <a:t> </a:t>
            </a:r>
            <a:r>
              <a:rPr lang="en-US" dirty="0" err="1"/>
              <a:t>konfigurációs</a:t>
            </a:r>
            <a:r>
              <a:rPr lang="en-US" dirty="0"/>
              <a:t> </a:t>
            </a:r>
            <a:r>
              <a:rPr lang="en-US" dirty="0" err="1"/>
              <a:t>fájlt</a:t>
            </a:r>
            <a:r>
              <a:rPr lang="en-US" dirty="0"/>
              <a:t> (</a:t>
            </a:r>
            <a:r>
              <a:rPr lang="en-US" dirty="0" err="1"/>
              <a:t>mindegy</a:t>
            </a:r>
            <a:r>
              <a:rPr lang="en-US" dirty="0"/>
              <a:t> </a:t>
            </a:r>
            <a:r>
              <a:rPr lang="en-US" dirty="0" err="1"/>
              <a:t>melyik</a:t>
            </a:r>
            <a:r>
              <a:rPr lang="en-US" dirty="0"/>
              <a:t> </a:t>
            </a:r>
            <a:r>
              <a:rPr lang="en-US" dirty="0" err="1"/>
              <a:t>projektnél</a:t>
            </a:r>
            <a:r>
              <a:rPr lang="en-US" dirty="0"/>
              <a:t>, ggl002-Libraries, ggl003-Assimp), </a:t>
            </a:r>
            <a:r>
              <a:rPr lang="en-US" dirty="0" err="1"/>
              <a:t>majd</a:t>
            </a:r>
            <a:r>
              <a:rPr lang="en-US" dirty="0"/>
              <a:t> a User Macros </a:t>
            </a:r>
            <a:r>
              <a:rPr lang="en-US" dirty="0" err="1"/>
              <a:t>résznél</a:t>
            </a:r>
            <a:r>
              <a:rPr lang="en-US" dirty="0"/>
              <a:t> adj </a:t>
            </a:r>
            <a:r>
              <a:rPr lang="en-US" dirty="0" err="1"/>
              <a:t>hozzá</a:t>
            </a:r>
            <a:r>
              <a:rPr lang="en-US" dirty="0"/>
              <a:t> </a:t>
            </a:r>
            <a:r>
              <a:rPr lang="en-US" dirty="0" err="1"/>
              <a:t>egy</a:t>
            </a:r>
            <a:r>
              <a:rPr lang="en-US" dirty="0"/>
              <a:t> </a:t>
            </a:r>
            <a:r>
              <a:rPr lang="en-US" dirty="0" err="1"/>
              <a:t>új</a:t>
            </a:r>
            <a:r>
              <a:rPr lang="en-US" dirty="0"/>
              <a:t> </a:t>
            </a:r>
            <a:r>
              <a:rPr lang="en-US" dirty="0" err="1"/>
              <a:t>értéket</a:t>
            </a:r>
            <a:br>
              <a:rPr lang="en-US" dirty="0"/>
            </a:br>
            <a:r>
              <a:rPr lang="en-US" dirty="0"/>
              <a:t>Name: </a:t>
            </a:r>
            <a:r>
              <a:rPr lang="en-US" b="1" dirty="0" err="1"/>
              <a:t>EggPath</a:t>
            </a:r>
            <a:endParaRPr lang="en-US" b="1" dirty="0"/>
          </a:p>
          <a:p>
            <a:r>
              <a:rPr lang="en-US" dirty="0"/>
              <a:t>Value: </a:t>
            </a:r>
            <a:r>
              <a:rPr lang="en-US" b="1" dirty="0"/>
              <a:t>PATH=&lt;</a:t>
            </a:r>
            <a:r>
              <a:rPr lang="en-US" b="1" dirty="0" err="1"/>
              <a:t>az</a:t>
            </a:r>
            <a:r>
              <a:rPr lang="en-US" b="1" dirty="0"/>
              <a:t> </a:t>
            </a:r>
            <a:r>
              <a:rPr lang="en-US" b="1" dirty="0" err="1"/>
              <a:t>assimp</a:t>
            </a:r>
            <a:r>
              <a:rPr lang="en-US" b="1" dirty="0"/>
              <a:t> bin </a:t>
            </a:r>
            <a:r>
              <a:rPr lang="en-US" b="1" dirty="0" err="1"/>
              <a:t>könyvtára</a:t>
            </a:r>
            <a:r>
              <a:rPr lang="en-US" b="1" dirty="0"/>
              <a:t>&gt;</a:t>
            </a:r>
          </a:p>
          <a:p>
            <a:endParaRPr lang="en-US" dirty="0"/>
          </a:p>
          <a:p>
            <a:r>
              <a:rPr lang="en-US" dirty="0"/>
              <a:t>Ha </a:t>
            </a:r>
            <a:r>
              <a:rPr lang="en-US" dirty="0" err="1"/>
              <a:t>már</a:t>
            </a:r>
            <a:r>
              <a:rPr lang="en-US" dirty="0"/>
              <a:t> van </a:t>
            </a:r>
            <a:r>
              <a:rPr lang="en-US" dirty="0" err="1"/>
              <a:t>egy</a:t>
            </a:r>
            <a:r>
              <a:rPr lang="en-US" dirty="0"/>
              <a:t> </a:t>
            </a:r>
            <a:r>
              <a:rPr lang="en-US" dirty="0" err="1"/>
              <a:t>EggPath</a:t>
            </a:r>
            <a:r>
              <a:rPr lang="en-US" dirty="0"/>
              <a:t> </a:t>
            </a:r>
            <a:r>
              <a:rPr lang="en-US" dirty="0" err="1"/>
              <a:t>érték</a:t>
            </a:r>
            <a:r>
              <a:rPr lang="en-US" dirty="0"/>
              <a:t> </a:t>
            </a:r>
            <a:r>
              <a:rPr lang="en-US" dirty="0" err="1"/>
              <a:t>akkor</a:t>
            </a:r>
            <a:r>
              <a:rPr lang="en-US" dirty="0"/>
              <a:t> </a:t>
            </a:r>
            <a:r>
              <a:rPr lang="en-US" dirty="0" err="1"/>
              <a:t>elég</a:t>
            </a:r>
            <a:r>
              <a:rPr lang="en-US" dirty="0"/>
              <a:t> </a:t>
            </a:r>
            <a:r>
              <a:rPr lang="en-US" dirty="0" err="1"/>
              <a:t>szerkesztened</a:t>
            </a:r>
            <a:r>
              <a:rPr lang="en-US" dirty="0"/>
              <a:t> </a:t>
            </a:r>
            <a:r>
              <a:rPr lang="en-US" dirty="0" err="1"/>
              <a:t>azt</a:t>
            </a:r>
            <a:r>
              <a:rPr lang="en-US" dirty="0"/>
              <a:t> </a:t>
            </a:r>
            <a:r>
              <a:rPr lang="en-US" dirty="0" err="1"/>
              <a:t>és</a:t>
            </a:r>
            <a:r>
              <a:rPr lang="en-US" dirty="0"/>
              <a:t> a </a:t>
            </a:r>
            <a:r>
              <a:rPr lang="en-US" dirty="0" err="1"/>
              <a:t>kövektező</a:t>
            </a:r>
            <a:r>
              <a:rPr lang="en-US" dirty="0"/>
              <a:t> </a:t>
            </a:r>
            <a:r>
              <a:rPr lang="en-US" dirty="0" err="1"/>
              <a:t>lépést</a:t>
            </a:r>
            <a:r>
              <a:rPr lang="en-US" dirty="0"/>
              <a:t> </a:t>
            </a:r>
            <a:r>
              <a:rPr lang="en-US" dirty="0" err="1"/>
              <a:t>már</a:t>
            </a:r>
            <a:r>
              <a:rPr lang="en-US" dirty="0"/>
              <a:t> </a:t>
            </a:r>
            <a:r>
              <a:rPr lang="en-US" dirty="0" err="1"/>
              <a:t>nem</a:t>
            </a:r>
            <a:r>
              <a:rPr lang="en-US" dirty="0"/>
              <a:t> is </a:t>
            </a:r>
            <a:r>
              <a:rPr lang="en-US" dirty="0" err="1"/>
              <a:t>kell</a:t>
            </a:r>
            <a:r>
              <a:rPr lang="en-US" dirty="0"/>
              <a:t> </a:t>
            </a:r>
            <a:r>
              <a:rPr lang="en-US" dirty="0" err="1"/>
              <a:t>végrehajtanod</a:t>
            </a:r>
            <a:r>
              <a:rPr lang="en-US" dirty="0"/>
              <a:t>.</a:t>
            </a:r>
          </a:p>
          <a:p>
            <a:endParaRPr lang="en-US" dirty="0"/>
          </a:p>
          <a:p>
            <a:r>
              <a:rPr lang="en-US" dirty="0" err="1"/>
              <a:t>Ez</a:t>
            </a:r>
            <a:r>
              <a:rPr lang="en-US" dirty="0"/>
              <a:t> </a:t>
            </a:r>
            <a:r>
              <a:rPr lang="en-US" dirty="0" err="1"/>
              <a:t>után</a:t>
            </a:r>
            <a:r>
              <a:rPr lang="en-US" dirty="0"/>
              <a:t>, </a:t>
            </a:r>
            <a:r>
              <a:rPr lang="en-US" dirty="0" err="1"/>
              <a:t>jobb</a:t>
            </a:r>
            <a:r>
              <a:rPr lang="en-US" dirty="0"/>
              <a:t> </a:t>
            </a:r>
            <a:r>
              <a:rPr lang="en-US" dirty="0" err="1"/>
              <a:t>katt</a:t>
            </a:r>
            <a:r>
              <a:rPr lang="en-US" dirty="0"/>
              <a:t> a ggl003-Assimp </a:t>
            </a:r>
            <a:r>
              <a:rPr lang="en-US" dirty="0" err="1"/>
              <a:t>projektre</a:t>
            </a:r>
            <a:r>
              <a:rPr lang="en-US" dirty="0"/>
              <a:t>, properties </a:t>
            </a:r>
            <a:r>
              <a:rPr lang="en-US" dirty="0" err="1"/>
              <a:t>és</a:t>
            </a:r>
            <a:r>
              <a:rPr lang="en-US" dirty="0"/>
              <a:t> a Debug </a:t>
            </a:r>
            <a:r>
              <a:rPr lang="en-US" dirty="0" err="1"/>
              <a:t>fül</a:t>
            </a:r>
            <a:r>
              <a:rPr lang="en-US" dirty="0"/>
              <a:t> </a:t>
            </a:r>
            <a:r>
              <a:rPr lang="en-US" dirty="0" err="1"/>
              <a:t>alatt</a:t>
            </a:r>
            <a:r>
              <a:rPr lang="en-US" dirty="0"/>
              <a:t>, “Environment” </a:t>
            </a:r>
            <a:r>
              <a:rPr lang="en-US" dirty="0" err="1"/>
              <a:t>értékhez</a:t>
            </a:r>
            <a:r>
              <a:rPr lang="en-US" dirty="0"/>
              <a:t> </a:t>
            </a:r>
            <a:r>
              <a:rPr lang="en-US" dirty="0" err="1"/>
              <a:t>beírni</a:t>
            </a:r>
            <a:r>
              <a:rPr lang="en-US" dirty="0"/>
              <a:t>: $(</a:t>
            </a:r>
            <a:r>
              <a:rPr lang="en-US" dirty="0" err="1"/>
              <a:t>EggPath</a:t>
            </a:r>
            <a:r>
              <a:rPr lang="en-US" dirty="0"/>
              <a:t>). </a:t>
            </a:r>
            <a:r>
              <a:rPr lang="en-US" dirty="0" err="1"/>
              <a:t>Ezt</a:t>
            </a:r>
            <a:r>
              <a:rPr lang="en-US" dirty="0"/>
              <a:t> a </a:t>
            </a:r>
            <a:r>
              <a:rPr lang="en-US" dirty="0" err="1"/>
              <a:t>megoldást</a:t>
            </a:r>
            <a:r>
              <a:rPr lang="en-US" dirty="0"/>
              <a:t> </a:t>
            </a:r>
            <a:r>
              <a:rPr lang="en-US" dirty="0" err="1"/>
              <a:t>azért</a:t>
            </a:r>
            <a:r>
              <a:rPr lang="en-US" dirty="0"/>
              <a:t> </a:t>
            </a:r>
            <a:r>
              <a:rPr lang="en-US" dirty="0" err="1"/>
              <a:t>választottuk</a:t>
            </a:r>
            <a:r>
              <a:rPr lang="en-US" dirty="0"/>
              <a:t>, </a:t>
            </a:r>
            <a:r>
              <a:rPr lang="en-US" dirty="0" err="1"/>
              <a:t>mert</a:t>
            </a:r>
            <a:r>
              <a:rPr lang="en-US" dirty="0"/>
              <a:t> </a:t>
            </a:r>
            <a:r>
              <a:rPr lang="en-US" dirty="0" err="1"/>
              <a:t>így</a:t>
            </a:r>
            <a:r>
              <a:rPr lang="en-US" dirty="0"/>
              <a:t> ha </a:t>
            </a:r>
            <a:r>
              <a:rPr lang="en-US" dirty="0" err="1"/>
              <a:t>több</a:t>
            </a:r>
            <a:r>
              <a:rPr lang="en-US" dirty="0"/>
              <a:t> </a:t>
            </a:r>
            <a:r>
              <a:rPr lang="en-US" dirty="0" err="1"/>
              <a:t>eszközön</a:t>
            </a:r>
            <a:r>
              <a:rPr lang="en-US" dirty="0"/>
              <a:t> </a:t>
            </a:r>
            <a:r>
              <a:rPr lang="en-US" dirty="0" err="1"/>
              <a:t>szeretnél</a:t>
            </a:r>
            <a:r>
              <a:rPr lang="en-US" dirty="0"/>
              <a:t> </a:t>
            </a:r>
            <a:r>
              <a:rPr lang="en-US" dirty="0" err="1"/>
              <a:t>fejleszteni</a:t>
            </a:r>
            <a:r>
              <a:rPr lang="en-US" dirty="0"/>
              <a:t> </a:t>
            </a:r>
            <a:r>
              <a:rPr lang="en-US" dirty="0" err="1"/>
              <a:t>akkor</a:t>
            </a:r>
            <a:r>
              <a:rPr lang="en-US" dirty="0"/>
              <a:t> </a:t>
            </a:r>
            <a:r>
              <a:rPr lang="en-US" dirty="0" err="1"/>
              <a:t>könny</a:t>
            </a:r>
            <a:r>
              <a:rPr lang="hu-HU" dirty="0"/>
              <a:t>ű</a:t>
            </a:r>
            <a:r>
              <a:rPr lang="en-US" dirty="0"/>
              <a:t> </a:t>
            </a:r>
            <a:r>
              <a:rPr lang="en-US" dirty="0" err="1"/>
              <a:t>lesz</a:t>
            </a:r>
            <a:r>
              <a:rPr lang="en-US" dirty="0"/>
              <a:t> </a:t>
            </a:r>
            <a:r>
              <a:rPr lang="en-US" dirty="0" err="1"/>
              <a:t>konfigurálni</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4226588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en-US" dirty="0" err="1"/>
              <a:t>shadedMesh</a:t>
            </a:r>
            <a:r>
              <a:rPr lang="en-US" dirty="0"/>
              <a:t>-&gt;</a:t>
            </a:r>
            <a:r>
              <a:rPr lang="en-US" dirty="0" err="1"/>
              <a:t>BindConstantBuffer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(ggl003App::Update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ggl003App::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 </a:t>
            </a:r>
            <a:r>
              <a:rPr lang="en-US" b="1" dirty="0"/>
              <a:t>Spoiler alert</a:t>
            </a:r>
            <a:r>
              <a:rPr lang="en-US" dirty="0"/>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2942566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8/13/2019</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l003-Assimp</a:t>
            </a:r>
          </a:p>
        </p:txBody>
      </p:sp>
      <p:sp>
        <p:nvSpPr>
          <p:cNvPr id="3" name="Alcím 2"/>
          <p:cNvSpPr>
            <a:spLocks noGrp="1"/>
          </p:cNvSpPr>
          <p:nvPr>
            <p:ph type="subTitle" idx="1"/>
          </p:nvPr>
        </p:nvSpPr>
        <p:spPr/>
        <p:txBody>
          <a:bodyPr>
            <a:normAutofit fontScale="92500" lnSpcReduction="20000"/>
          </a:bodyPr>
          <a:lstStyle/>
          <a:p>
            <a:r>
              <a:rPr lang="en-US" dirty="0" err="1"/>
              <a:t>Assimp</a:t>
            </a:r>
            <a:r>
              <a:rPr lang="en-US" dirty="0"/>
              <a:t> </a:t>
            </a:r>
            <a:r>
              <a:rPr lang="en-US" dirty="0" err="1"/>
              <a:t>könyvtár</a:t>
            </a:r>
            <a:r>
              <a:rPr lang="en-US" dirty="0"/>
              <a:t>, 3D </a:t>
            </a:r>
            <a:r>
              <a:rPr lang="en-US" dirty="0" err="1"/>
              <a:t>modell</a:t>
            </a:r>
            <a:r>
              <a:rPr lang="en-US" dirty="0"/>
              <a:t> </a:t>
            </a:r>
            <a:r>
              <a:rPr lang="en-US" dirty="0" err="1"/>
              <a:t>betöltés</a:t>
            </a:r>
            <a:r>
              <a:rPr lang="en-US" dirty="0"/>
              <a:t>, depth stencil</a:t>
            </a:r>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a:t>ggl003App</a:t>
            </a:r>
            <a:r>
              <a:rPr lang="en-US" sz="4000" dirty="0"/>
              <a:t>.h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r>
              <a:rPr lang="en-US" sz="2400" dirty="0"/>
              <a:t>	Egg::</a:t>
            </a:r>
            <a:r>
              <a:rPr lang="en-US" sz="2400" dirty="0" err="1"/>
              <a:t>SimpleApp</a:t>
            </a:r>
            <a:r>
              <a:rPr lang="en-US" sz="2400" dirty="0"/>
              <a:t>::</a:t>
            </a:r>
            <a:r>
              <a:rPr lang="en-US" sz="2400" dirty="0" err="1"/>
              <a:t>CreateSwapChainResources</a:t>
            </a:r>
            <a:r>
              <a:rPr lang="en-US" sz="2400" dirty="0"/>
              <a:t>();</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endParaRPr lang="hu-HU" sz="4000" dirty="0"/>
          </a:p>
        </p:txBody>
      </p:sp>
    </p:spTree>
    <p:extLst>
      <p:ext uri="{BB962C8B-B14F-4D97-AF65-F5344CB8AC3E}">
        <p14:creationId xmlns:p14="http://schemas.microsoft.com/office/powerpoint/2010/main" val="232882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320708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69530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endParaRPr lang="en-US" sz="2000" dirty="0"/>
          </a:p>
          <a:p>
            <a:r>
              <a:rPr lang="en-US" sz="2000" dirty="0"/>
              <a:t>	Egg::</a:t>
            </a:r>
            <a:r>
              <a:rPr lang="en-US" sz="2000" dirty="0" err="1"/>
              <a:t>SimpleApp</a:t>
            </a:r>
            <a:r>
              <a:rPr lang="en-US" sz="2000" dirty="0"/>
              <a:t>::</a:t>
            </a:r>
            <a:r>
              <a:rPr lang="en-US" sz="2000" dirty="0" err="1"/>
              <a:t>ReleaseSwapChainResources</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ReleaseSwapChainResources</a:t>
            </a:r>
            <a:endParaRPr lang="hu-HU" sz="4000" dirty="0"/>
          </a:p>
        </p:txBody>
      </p:sp>
    </p:spTree>
    <p:extLst>
      <p:ext uri="{BB962C8B-B14F-4D97-AF65-F5344CB8AC3E}">
        <p14:creationId xmlns:p14="http://schemas.microsoft.com/office/powerpoint/2010/main" val="249038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t>CD3DX12_CPU_DESCRIPTOR_HANDLE </a:t>
            </a:r>
            <a:r>
              <a:rPr lang="en-US" sz="1800" dirty="0" err="1"/>
              <a:t>rHandle</a:t>
            </a:r>
            <a:r>
              <a:rPr lang="en-US" sz="1800" dirty="0"/>
              <a:t>(</a:t>
            </a:r>
          </a:p>
          <a:p>
            <a:r>
              <a:rPr lang="en-US" sz="1800" dirty="0"/>
              <a:t>	</a:t>
            </a:r>
            <a:r>
              <a:rPr lang="en-US" sz="1800" dirty="0" err="1"/>
              <a:t>rtvDescriptorHeap</a:t>
            </a:r>
            <a:r>
              <a:rPr lang="en-US" sz="1800" dirty="0"/>
              <a:t>-&gt;</a:t>
            </a:r>
            <a:r>
              <a:rPr lang="en-US" sz="1800" dirty="0" err="1"/>
              <a:t>GetCPUDescriptorHandleForHeapStart</a:t>
            </a:r>
            <a:r>
              <a:rPr lang="en-US" sz="1800" dirty="0"/>
              <a:t>(), </a:t>
            </a:r>
            <a:r>
              <a:rPr lang="en-US" sz="1800" dirty="0" err="1"/>
              <a:t>frameIndex</a:t>
            </a:r>
            <a:r>
              <a:rPr lang="en-US" sz="1800" dirty="0"/>
              <a:t>,</a:t>
            </a:r>
          </a:p>
          <a:p>
            <a:r>
              <a:rPr lang="en-US" sz="1800" dirty="0"/>
              <a:t>	</a:t>
            </a:r>
            <a:r>
              <a:rPr lang="en-US" sz="1800" dirty="0" err="1"/>
              <a:t>rtvDescriptorHandleIncrementSize</a:t>
            </a:r>
            <a:r>
              <a:rPr lang="en-US" sz="1800" dirty="0"/>
              <a:t>);</a:t>
            </a:r>
          </a:p>
          <a:p>
            <a:r>
              <a:rPr lang="en-US" sz="1800" dirty="0">
                <a:solidFill>
                  <a:schemeClr val="tx2">
                    <a:lumMod val="60000"/>
                    <a:lumOff val="40000"/>
                  </a:schemeClr>
                </a:solidFill>
              </a:rPr>
              <a:t>CD3DX12_CPU_DESCRIPTOR_HANDLE </a:t>
            </a:r>
            <a:r>
              <a:rPr lang="en-US" sz="1800" dirty="0" err="1">
                <a:solidFill>
                  <a:schemeClr val="tx2">
                    <a:lumMod val="60000"/>
                    <a:lumOff val="40000"/>
                  </a:schemeClr>
                </a:solidFill>
              </a:rPr>
              <a:t>dsvHandle</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dsvHeap</a:t>
            </a:r>
            <a:r>
              <a:rPr lang="en-US" sz="1800" dirty="0">
                <a:solidFill>
                  <a:schemeClr val="tx2">
                    <a:lumMod val="60000"/>
                    <a:lumOff val="40000"/>
                  </a:schemeClr>
                </a:solidFill>
              </a:rPr>
              <a:t>-&gt;</a:t>
            </a:r>
            <a:r>
              <a:rPr lang="en-US" sz="1800" dirty="0" err="1">
                <a:solidFill>
                  <a:schemeClr val="tx2">
                    <a:lumMod val="60000"/>
                    <a:lumOff val="40000"/>
                  </a:schemeClr>
                </a:solidFill>
              </a:rPr>
              <a:t>GetCPUDescriptorHandleForHeapStart</a:t>
            </a:r>
            <a:r>
              <a:rPr lang="en-US" sz="1800" dirty="0">
                <a:solidFill>
                  <a:schemeClr val="tx2">
                    <a:lumMod val="60000"/>
                    <a:lumOff val="40000"/>
                  </a:schemeClr>
                </a:solidFill>
              </a:rPr>
              <a:t>());</a:t>
            </a:r>
          </a:p>
          <a:p>
            <a:endParaRPr lang="en-US" sz="1800" dirty="0"/>
          </a:p>
          <a:p>
            <a:r>
              <a:rPr lang="en-US" sz="1800" dirty="0" err="1"/>
              <a:t>commandList</a:t>
            </a:r>
            <a:r>
              <a:rPr lang="en-US" sz="1800" dirty="0"/>
              <a:t>-&gt;</a:t>
            </a:r>
            <a:r>
              <a:rPr lang="en-US" sz="1800" dirty="0" err="1"/>
              <a:t>OMSetRenderTargets</a:t>
            </a:r>
            <a:r>
              <a:rPr lang="en-US" sz="1800" dirty="0"/>
              <a:t>(1,&amp;rHandle,FALSE</a:t>
            </a:r>
            <a:r>
              <a:rPr lang="en-US" sz="1800" dirty="0">
                <a:solidFill>
                  <a:schemeClr val="tx2">
                    <a:lumMod val="60000"/>
                    <a:lumOff val="40000"/>
                  </a:schemeClr>
                </a:solidFill>
              </a:rPr>
              <a:t>,&amp;dsvHandle</a:t>
            </a:r>
            <a:r>
              <a:rPr lang="en-US" sz="1800" dirty="0"/>
              <a:t>);</a:t>
            </a:r>
          </a:p>
          <a:p>
            <a:endParaRPr lang="en-US" sz="1800" dirty="0"/>
          </a:p>
          <a:p>
            <a:r>
              <a:rPr lang="en-US" sz="1800" dirty="0"/>
              <a:t>const float </a:t>
            </a:r>
            <a:r>
              <a:rPr lang="en-US" sz="1800" dirty="0" err="1"/>
              <a:t>clearColor</a:t>
            </a:r>
            <a:r>
              <a:rPr lang="en-US" sz="1800" dirty="0"/>
              <a:t>[] = { 0.0f, 0.2f, 0.4f, 1.0f };</a:t>
            </a:r>
          </a:p>
          <a:p>
            <a:r>
              <a:rPr lang="en-US" sz="1800" dirty="0" err="1"/>
              <a:t>commandList</a:t>
            </a:r>
            <a:r>
              <a:rPr lang="en-US" sz="1800" dirty="0"/>
              <a:t>-&gt;</a:t>
            </a:r>
            <a:r>
              <a:rPr lang="en-US" sz="1800" dirty="0" err="1"/>
              <a:t>ClearRenderTargetView</a:t>
            </a:r>
            <a:r>
              <a:rPr lang="en-US" sz="1800" dirty="0"/>
              <a:t>(</a:t>
            </a:r>
            <a:r>
              <a:rPr lang="en-US" sz="1800" dirty="0" err="1"/>
              <a:t>rHandle</a:t>
            </a:r>
            <a:r>
              <a:rPr lang="en-US" sz="1800" dirty="0"/>
              <a:t>, </a:t>
            </a:r>
            <a:r>
              <a:rPr lang="en-US" sz="1800" dirty="0" err="1"/>
              <a:t>clearColor</a:t>
            </a:r>
            <a:r>
              <a:rPr lang="en-US" sz="1800" dirty="0"/>
              <a:t>, 0, </a:t>
            </a:r>
            <a:r>
              <a:rPr lang="en-US" sz="1800" dirty="0" err="1"/>
              <a:t>nullptr</a:t>
            </a:r>
            <a:r>
              <a:rPr lang="en-US" sz="1800" dirty="0"/>
              <a:t>);</a:t>
            </a:r>
          </a:p>
          <a:p>
            <a:r>
              <a:rPr lang="en-US" sz="1800" dirty="0" err="1">
                <a:solidFill>
                  <a:schemeClr val="tx2">
                    <a:lumMod val="60000"/>
                    <a:lumOff val="40000"/>
                  </a:schemeClr>
                </a:solidFill>
              </a:rPr>
              <a:t>commandList</a:t>
            </a:r>
            <a:r>
              <a:rPr lang="en-US" sz="1800" dirty="0">
                <a:solidFill>
                  <a:schemeClr val="tx2">
                    <a:lumMod val="60000"/>
                    <a:lumOff val="40000"/>
                  </a:schemeClr>
                </a:solidFill>
              </a:rPr>
              <a:t>-&gt;</a:t>
            </a:r>
            <a:r>
              <a:rPr lang="en-US" sz="1800" dirty="0" err="1">
                <a:solidFill>
                  <a:schemeClr val="tx2">
                    <a:lumMod val="60000"/>
                    <a:lumOff val="40000"/>
                  </a:schemeClr>
                </a:solidFill>
              </a:rPr>
              <a:t>ClearDepthStencilView</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dsvHandle</a:t>
            </a:r>
            <a:r>
              <a:rPr lang="en-US" sz="1800" dirty="0">
                <a:solidFill>
                  <a:schemeClr val="tx2">
                    <a:lumMod val="60000"/>
                    <a:lumOff val="40000"/>
                  </a:schemeClr>
                </a:solidFill>
              </a:rPr>
              <a:t>, D3D12_CLEAR_FLAG_DEPTH, 1.0f, 0, 0, </a:t>
            </a:r>
            <a:r>
              <a:rPr lang="en-US" sz="1800" dirty="0" err="1">
                <a:solidFill>
                  <a:schemeClr val="tx2">
                    <a:lumMod val="60000"/>
                    <a:lumOff val="40000"/>
                  </a:schemeClr>
                </a:solidFill>
              </a:rPr>
              <a:t>nullptr</a:t>
            </a:r>
            <a:r>
              <a:rPr lang="en-US" sz="1800" dirty="0">
                <a:solidFill>
                  <a:schemeClr val="tx2">
                    <a:lumMod val="60000"/>
                    <a:lumOff val="40000"/>
                  </a:schemeClr>
                </a:solidFill>
              </a:rPr>
              <a:t>);</a:t>
            </a:r>
            <a:endParaRPr lang="en-US" sz="14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Egg::Mesh::Material::P material = </a:t>
            </a:r>
          </a:p>
          <a:p>
            <a:r>
              <a:rPr lang="en-US" sz="2000" dirty="0"/>
              <a:t>	Egg::Mesh::Material::Create();</a:t>
            </a:r>
          </a:p>
          <a:p>
            <a:r>
              <a:rPr lang="en-US" sz="2000" dirty="0"/>
              <a:t>material-&gt;</a:t>
            </a:r>
            <a:r>
              <a:rPr lang="en-US" sz="2000" dirty="0" err="1"/>
              <a:t>SetRootSignature</a:t>
            </a:r>
            <a:r>
              <a:rPr lang="en-US" sz="2000" dirty="0"/>
              <a:t>(</a:t>
            </a:r>
            <a:r>
              <a:rPr lang="en-US" sz="2000" dirty="0" err="1"/>
              <a:t>rootSig</a:t>
            </a:r>
            <a:r>
              <a:rPr lang="en-US" sz="2000" dirty="0"/>
              <a:t>);</a:t>
            </a:r>
          </a:p>
          <a:p>
            <a:r>
              <a:rPr lang="en-US" sz="2000" dirty="0"/>
              <a:t>material-&gt;</a:t>
            </a:r>
            <a:r>
              <a:rPr lang="en-US" sz="2000" dirty="0" err="1"/>
              <a:t>SetVertexShader</a:t>
            </a:r>
            <a:r>
              <a:rPr lang="en-US" sz="2000" dirty="0"/>
              <a:t>(</a:t>
            </a:r>
            <a:r>
              <a:rPr lang="en-US" sz="2000" dirty="0" err="1"/>
              <a:t>vertexShader</a:t>
            </a:r>
            <a:r>
              <a:rPr lang="en-US" sz="2000" dirty="0"/>
              <a:t>);</a:t>
            </a:r>
          </a:p>
          <a:p>
            <a:r>
              <a:rPr lang="en-US" sz="2000" dirty="0"/>
              <a:t>material-&gt;</a:t>
            </a:r>
            <a:r>
              <a:rPr lang="en-US" sz="2000" dirty="0" err="1"/>
              <a:t>SetPixelShader</a:t>
            </a:r>
            <a:r>
              <a:rPr lang="en-US" sz="2000" dirty="0"/>
              <a:t>(</a:t>
            </a:r>
            <a:r>
              <a:rPr lang="en-US" sz="2000" dirty="0" err="1"/>
              <a:t>pixelShader</a:t>
            </a:r>
            <a:r>
              <a:rPr lang="en-US" sz="2000" dirty="0"/>
              <a: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SetDepthStencilState</a:t>
            </a:r>
            <a:r>
              <a:rPr lang="en-US" sz="2000" dirty="0">
                <a:solidFill>
                  <a:schemeClr val="tx2">
                    <a:lumMod val="60000"/>
                    <a:lumOff val="40000"/>
                  </a:schemeClr>
                </a:solidFill>
              </a:rPr>
              <a:t>(</a:t>
            </a:r>
          </a:p>
          <a:p>
            <a:r>
              <a:rPr lang="en-US" sz="2000" dirty="0">
                <a:solidFill>
                  <a:schemeClr val="tx2">
                    <a:lumMod val="60000"/>
                    <a:lumOff val="40000"/>
                  </a:schemeClr>
                </a:solidFill>
              </a:rPr>
              <a:t>	CD3DX12_DEPTH_STENCIL_DESC(D3D12_DEFAULT));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SetDSVFormat</a:t>
            </a:r>
            <a:r>
              <a:rPr lang="en-US" sz="2000" dirty="0">
                <a:solidFill>
                  <a:schemeClr val="tx2">
                    <a:lumMod val="60000"/>
                    <a:lumOff val="40000"/>
                  </a:schemeClr>
                </a:solidFill>
              </a:rPr>
              <a:t>(DXGI_FORMAT_D32_FLOAT);</a:t>
            </a:r>
            <a:endParaRPr lang="en-US" sz="16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en-US" dirty="0" err="1"/>
              <a:t>tárgylapon</a:t>
            </a:r>
            <a:r>
              <a:rPr lang="en-US"/>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err="1"/>
              <a:t>Assimp</a:t>
            </a:r>
            <a:r>
              <a:rPr lang="en-US" dirty="0"/>
              <a:t> </a:t>
            </a:r>
            <a:r>
              <a:rPr lang="en-US" dirty="0" err="1"/>
              <a:t>letöltése</a:t>
            </a:r>
            <a:r>
              <a:rPr lang="en-US" dirty="0"/>
              <a:t>, </a:t>
            </a:r>
            <a:r>
              <a:rPr lang="en-US" dirty="0" err="1"/>
              <a:t>telepítése</a:t>
            </a:r>
            <a:endParaRPr lang="en-US" dirty="0"/>
          </a:p>
        </p:txBody>
      </p:sp>
      <p:sp>
        <p:nvSpPr>
          <p:cNvPr id="4" name="Tartalom helye 2">
            <a:extLst>
              <a:ext uri="{FF2B5EF4-FFF2-40B4-BE49-F238E27FC236}">
                <a16:creationId xmlns:a16="http://schemas.microsoft.com/office/drawing/2014/main" id="{6656AE22-C593-43CD-BEF3-6FFD0E284A64}"/>
              </a:ext>
            </a:extLst>
          </p:cNvPr>
          <p:cNvSpPr>
            <a:spLocks noGrp="1"/>
          </p:cNvSpPr>
          <p:nvPr>
            <p:ph idx="1"/>
          </p:nvPr>
        </p:nvSpPr>
        <p:spPr>
          <a:xfrm>
            <a:off x="457200" y="1600200"/>
            <a:ext cx="8229600" cy="5105400"/>
          </a:xfrm>
        </p:spPr>
        <p:txBody>
          <a:bodyPr/>
          <a:lstStyle/>
          <a:p>
            <a:r>
              <a:rPr lang="en-US" dirty="0"/>
              <a:t>Open Asset Importer Library a </a:t>
            </a:r>
            <a:r>
              <a:rPr lang="en-US" dirty="0" err="1"/>
              <a:t>teljes</a:t>
            </a:r>
            <a:r>
              <a:rPr lang="en-US" dirty="0"/>
              <a:t> neve, </a:t>
            </a:r>
            <a:r>
              <a:rPr lang="en-US" dirty="0" err="1"/>
              <a:t>rengeteg</a:t>
            </a:r>
            <a:r>
              <a:rPr lang="en-US" dirty="0"/>
              <a:t> </a:t>
            </a:r>
            <a:r>
              <a:rPr lang="en-US" dirty="0" err="1"/>
              <a:t>különböző</a:t>
            </a:r>
            <a:r>
              <a:rPr lang="en-US" dirty="0"/>
              <a:t> </a:t>
            </a:r>
            <a:r>
              <a:rPr lang="en-US" dirty="0" err="1"/>
              <a:t>állomány</a:t>
            </a:r>
            <a:r>
              <a:rPr lang="en-US" dirty="0"/>
              <a:t> </a:t>
            </a:r>
            <a:r>
              <a:rPr lang="en-US" dirty="0" err="1"/>
              <a:t>betöltésére</a:t>
            </a:r>
            <a:r>
              <a:rPr lang="en-US" dirty="0"/>
              <a:t> </a:t>
            </a:r>
            <a:r>
              <a:rPr lang="en-US" dirty="0" err="1"/>
              <a:t>és</a:t>
            </a:r>
            <a:r>
              <a:rPr lang="en-US" dirty="0"/>
              <a:t> </a:t>
            </a:r>
            <a:r>
              <a:rPr lang="en-US" dirty="0" err="1"/>
              <a:t>előfeldolgozására</a:t>
            </a:r>
            <a:r>
              <a:rPr lang="en-US" dirty="0"/>
              <a:t> </a:t>
            </a:r>
            <a:r>
              <a:rPr lang="en-US" dirty="0" err="1"/>
              <a:t>képes</a:t>
            </a:r>
            <a:r>
              <a:rPr lang="en-US" dirty="0"/>
              <a:t>.</a:t>
            </a:r>
          </a:p>
          <a:p>
            <a:r>
              <a:rPr lang="en-US" dirty="0"/>
              <a:t>downloads </a:t>
            </a:r>
            <a:r>
              <a:rPr lang="en-US" dirty="0" err="1"/>
              <a:t>fülön</a:t>
            </a:r>
            <a:r>
              <a:rPr lang="en-US" dirty="0"/>
              <a:t> a “Go to Download Page ( source only )” </a:t>
            </a:r>
            <a:r>
              <a:rPr lang="en-US" dirty="0" err="1"/>
              <a:t>linkre</a:t>
            </a:r>
            <a:r>
              <a:rPr lang="en-US" dirty="0"/>
              <a:t> </a:t>
            </a:r>
            <a:r>
              <a:rPr lang="en-US" dirty="0" err="1"/>
              <a:t>kattintva</a:t>
            </a:r>
            <a:r>
              <a:rPr lang="en-US" dirty="0"/>
              <a:t> </a:t>
            </a:r>
            <a:r>
              <a:rPr lang="en-US" dirty="0" err="1"/>
              <a:t>átvisz</a:t>
            </a:r>
            <a:r>
              <a:rPr lang="en-US" dirty="0"/>
              <a:t> </a:t>
            </a:r>
            <a:r>
              <a:rPr lang="en-US" dirty="0" err="1"/>
              <a:t>egy</a:t>
            </a:r>
            <a:r>
              <a:rPr lang="en-US" dirty="0"/>
              <a:t> </a:t>
            </a:r>
            <a:r>
              <a:rPr lang="en-US" dirty="0" err="1"/>
              <a:t>github</a:t>
            </a:r>
            <a:r>
              <a:rPr lang="en-US" dirty="0"/>
              <a:t> </a:t>
            </a:r>
            <a:r>
              <a:rPr lang="en-US" dirty="0" err="1"/>
              <a:t>oldalra</a:t>
            </a:r>
            <a:r>
              <a:rPr lang="en-US" dirty="0"/>
              <a:t>, </a:t>
            </a:r>
            <a:r>
              <a:rPr lang="en-US" dirty="0" err="1"/>
              <a:t>görgess</a:t>
            </a:r>
            <a:r>
              <a:rPr lang="en-US" dirty="0"/>
              <a:t> le </a:t>
            </a:r>
            <a:r>
              <a:rPr lang="en-US" dirty="0" err="1"/>
              <a:t>az</a:t>
            </a:r>
            <a:r>
              <a:rPr lang="en-US" dirty="0"/>
              <a:t> </a:t>
            </a:r>
            <a:r>
              <a:rPr lang="en-US" dirty="0" err="1"/>
              <a:t>aljára</a:t>
            </a:r>
            <a:r>
              <a:rPr lang="en-US" dirty="0"/>
              <a:t> </a:t>
            </a:r>
            <a:r>
              <a:rPr lang="en-US" dirty="0" err="1"/>
              <a:t>és</a:t>
            </a:r>
            <a:r>
              <a:rPr lang="en-US" dirty="0"/>
              <a:t> a .exe </a:t>
            </a:r>
            <a:r>
              <a:rPr lang="en-US" dirty="0" err="1"/>
              <a:t>fájlt</a:t>
            </a:r>
            <a:r>
              <a:rPr lang="en-US" dirty="0"/>
              <a:t> le </a:t>
            </a:r>
            <a:r>
              <a:rPr lang="en-US" dirty="0" err="1"/>
              <a:t>tudod</a:t>
            </a:r>
            <a:r>
              <a:rPr lang="en-US" dirty="0"/>
              <a:t> </a:t>
            </a:r>
            <a:r>
              <a:rPr lang="en-US" dirty="0" err="1"/>
              <a:t>tölteni</a:t>
            </a:r>
            <a:r>
              <a:rPr lang="en-US" dirty="0"/>
              <a:t>.</a:t>
            </a:r>
          </a:p>
          <a:p>
            <a:r>
              <a:rPr lang="en-US" dirty="0" err="1"/>
              <a:t>Ezt</a:t>
            </a:r>
            <a:r>
              <a:rPr lang="en-US" dirty="0"/>
              <a:t> </a:t>
            </a:r>
            <a:r>
              <a:rPr lang="en-US" dirty="0" err="1"/>
              <a:t>futtatva</a:t>
            </a:r>
            <a:r>
              <a:rPr lang="en-US" dirty="0"/>
              <a:t> </a:t>
            </a:r>
            <a:r>
              <a:rPr lang="en-US" dirty="0" err="1"/>
              <a:t>installáld</a:t>
            </a:r>
            <a:r>
              <a:rPr lang="en-US" dirty="0"/>
              <a:t> </a:t>
            </a:r>
            <a:r>
              <a:rPr lang="en-US" dirty="0" err="1"/>
              <a:t>tetszőleges</a:t>
            </a:r>
            <a:r>
              <a:rPr lang="en-US" dirty="0"/>
              <a:t> </a:t>
            </a:r>
            <a:r>
              <a:rPr lang="en-US" dirty="0" err="1"/>
              <a:t>helyre</a:t>
            </a:r>
            <a:r>
              <a:rPr lang="en-US" dirty="0"/>
              <a:t> (note!)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Assimp</a:t>
            </a:r>
            <a:r>
              <a:rPr lang="en-US" dirty="0"/>
              <a:t> </a:t>
            </a:r>
            <a:r>
              <a:rPr lang="en-US" dirty="0" err="1"/>
              <a:t>bekötése</a:t>
            </a:r>
            <a:r>
              <a:rPr lang="en-US" dirty="0"/>
              <a:t> (Egg </a:t>
            </a:r>
            <a:r>
              <a:rPr lang="en-US" dirty="0" err="1"/>
              <a:t>projekt</a:t>
            </a:r>
            <a:r>
              <a:rPr lang="en-US" dirty="0"/>
              <a:t>)</a:t>
            </a:r>
            <a:endParaRPr lang="hu-HU" dirty="0"/>
          </a:p>
        </p:txBody>
      </p:sp>
      <p:sp>
        <p:nvSpPr>
          <p:cNvPr id="3" name="Content Placeholder 2">
            <a:extLst>
              <a:ext uri="{FF2B5EF4-FFF2-40B4-BE49-F238E27FC236}">
                <a16:creationId xmlns:a16="http://schemas.microsoft.com/office/drawing/2014/main" id="{A97D8901-D24D-4C6F-95EA-012E93D21C9F}"/>
              </a:ext>
            </a:extLst>
          </p:cNvPr>
          <p:cNvSpPr>
            <a:spLocks noGrp="1"/>
          </p:cNvSpPr>
          <p:nvPr>
            <p:ph idx="1"/>
          </p:nvPr>
        </p:nvSpPr>
        <p:spPr/>
        <p:txBody>
          <a:bodyPr>
            <a:normAutofit/>
          </a:bodyPr>
          <a:lstStyle/>
          <a:p>
            <a:r>
              <a:rPr lang="en-US" dirty="0"/>
              <a:t>Property </a:t>
            </a:r>
            <a:r>
              <a:rPr lang="en-US" dirty="0" err="1"/>
              <a:t>Managerben</a:t>
            </a:r>
            <a:r>
              <a:rPr lang="en-US" dirty="0"/>
              <a:t> </a:t>
            </a:r>
            <a:r>
              <a:rPr lang="en-US" dirty="0" err="1"/>
              <a:t>nyisd</a:t>
            </a:r>
            <a:r>
              <a:rPr lang="en-US" dirty="0"/>
              <a:t> meg </a:t>
            </a:r>
            <a:r>
              <a:rPr lang="en-US" dirty="0" err="1"/>
              <a:t>az</a:t>
            </a:r>
            <a:r>
              <a:rPr lang="en-US" dirty="0"/>
              <a:t> </a:t>
            </a:r>
            <a:r>
              <a:rPr lang="en-US" dirty="0" err="1"/>
              <a:t>EggLib</a:t>
            </a:r>
            <a:r>
              <a:rPr lang="en-US" dirty="0"/>
              <a:t> </a:t>
            </a:r>
            <a:r>
              <a:rPr lang="en-US" dirty="0" err="1"/>
              <a:t>konfigurációs</a:t>
            </a:r>
            <a:r>
              <a:rPr lang="en-US" dirty="0"/>
              <a:t> </a:t>
            </a:r>
            <a:r>
              <a:rPr lang="en-US" dirty="0" err="1"/>
              <a:t>lapot</a:t>
            </a:r>
            <a:endParaRPr lang="en-US" dirty="0"/>
          </a:p>
          <a:p>
            <a:r>
              <a:rPr lang="en-US" dirty="0"/>
              <a:t>VC++ Directories-</a:t>
            </a:r>
            <a:r>
              <a:rPr lang="en-US" dirty="0" err="1"/>
              <a:t>nél</a:t>
            </a:r>
            <a:r>
              <a:rPr lang="en-US" dirty="0"/>
              <a:t>:</a:t>
            </a:r>
          </a:p>
          <a:p>
            <a:pPr lvl="1"/>
            <a:r>
              <a:rPr lang="en-US" dirty="0"/>
              <a:t>Include directories-t </a:t>
            </a:r>
            <a:r>
              <a:rPr lang="en-US" dirty="0" err="1"/>
              <a:t>kiegészítve</a:t>
            </a:r>
            <a:r>
              <a:rPr lang="en-US" dirty="0"/>
              <a:t> </a:t>
            </a:r>
            <a:r>
              <a:rPr lang="en-US" dirty="0" err="1"/>
              <a:t>az</a:t>
            </a:r>
            <a:r>
              <a:rPr lang="en-US" dirty="0"/>
              <a:t> include </a:t>
            </a:r>
            <a:r>
              <a:rPr lang="en-US" dirty="0" err="1"/>
              <a:t>mappa</a:t>
            </a:r>
            <a:r>
              <a:rPr lang="en-US" dirty="0"/>
              <a:t> </a:t>
            </a:r>
            <a:r>
              <a:rPr lang="en-US" dirty="0" err="1"/>
              <a:t>útvonalával</a:t>
            </a:r>
            <a:r>
              <a:rPr lang="en-US" dirty="0"/>
              <a:t>. (Pl: C:\sdk\assimp\include)</a:t>
            </a:r>
          </a:p>
          <a:p>
            <a:pPr lvl="1"/>
            <a:r>
              <a:rPr lang="en-US" dirty="0"/>
              <a:t>Library Directories-t </a:t>
            </a:r>
            <a:r>
              <a:rPr lang="en-US" dirty="0" err="1"/>
              <a:t>pedig</a:t>
            </a:r>
            <a:r>
              <a:rPr lang="en-US" dirty="0"/>
              <a:t> a .lib-et </a:t>
            </a:r>
            <a:r>
              <a:rPr lang="en-US" dirty="0" err="1"/>
              <a:t>tartalmazó</a:t>
            </a:r>
            <a:r>
              <a:rPr lang="en-US" dirty="0"/>
              <a:t> </a:t>
            </a:r>
            <a:r>
              <a:rPr lang="en-US" dirty="0" err="1"/>
              <a:t>mappa</a:t>
            </a:r>
            <a:r>
              <a:rPr lang="en-US" dirty="0"/>
              <a:t> </a:t>
            </a:r>
            <a:r>
              <a:rPr lang="en-US" dirty="0" err="1"/>
              <a:t>útvonalával</a:t>
            </a:r>
            <a:r>
              <a:rPr lang="en-US" dirty="0"/>
              <a:t>. (Pl: C:\sdk\assimp\lib\x64)</a:t>
            </a:r>
          </a:p>
          <a:p>
            <a:r>
              <a:rPr lang="en-US" dirty="0"/>
              <a:t>Librarian / Additional Dependencies </a:t>
            </a:r>
            <a:r>
              <a:rPr lang="en-US" dirty="0" err="1"/>
              <a:t>értéket</a:t>
            </a:r>
            <a:r>
              <a:rPr lang="en-US" dirty="0"/>
              <a:t> </a:t>
            </a:r>
            <a:r>
              <a:rPr lang="en-US" dirty="0" err="1"/>
              <a:t>ki</a:t>
            </a:r>
            <a:r>
              <a:rPr lang="en-US" dirty="0"/>
              <a:t> </a:t>
            </a:r>
            <a:r>
              <a:rPr lang="en-US" dirty="0" err="1"/>
              <a:t>kell</a:t>
            </a:r>
            <a:r>
              <a:rPr lang="en-US" dirty="0"/>
              <a:t> </a:t>
            </a:r>
            <a:r>
              <a:rPr lang="en-US" dirty="0" err="1"/>
              <a:t>egészíteni</a:t>
            </a:r>
            <a:r>
              <a:rPr lang="en-US" dirty="0"/>
              <a:t> a </a:t>
            </a:r>
            <a:r>
              <a:rPr lang="en-US" dirty="0" err="1"/>
              <a:t>megfelelő</a:t>
            </a:r>
            <a:r>
              <a:rPr lang="en-US" dirty="0"/>
              <a:t> lib </a:t>
            </a:r>
            <a:r>
              <a:rPr lang="en-US" dirty="0" err="1"/>
              <a:t>fájl</a:t>
            </a:r>
            <a:r>
              <a:rPr lang="en-US" dirty="0"/>
              <a:t>-al. </a:t>
            </a:r>
            <a:r>
              <a:rPr lang="en-US" dirty="0" err="1"/>
              <a:t>Ebben</a:t>
            </a:r>
            <a:r>
              <a:rPr lang="en-US" dirty="0"/>
              <a:t> </a:t>
            </a:r>
            <a:r>
              <a:rPr lang="en-US" dirty="0" err="1"/>
              <a:t>az</a:t>
            </a:r>
            <a:r>
              <a:rPr lang="en-US" dirty="0"/>
              <a:t> </a:t>
            </a:r>
            <a:r>
              <a:rPr lang="en-US" dirty="0" err="1"/>
              <a:t>esetben</a:t>
            </a:r>
            <a:r>
              <a:rPr lang="en-US" dirty="0"/>
              <a:t>: assimp-vc140-mt.lib</a:t>
            </a:r>
          </a:p>
        </p:txBody>
      </p:sp>
    </p:spTree>
    <p:extLst>
      <p:ext uri="{BB962C8B-B14F-4D97-AF65-F5344CB8AC3E}">
        <p14:creationId xmlns:p14="http://schemas.microsoft.com/office/powerpoint/2010/main" val="56334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Újítások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71256" y="1477962"/>
            <a:ext cx="8229600" cy="51054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solution </a:t>
            </a:r>
            <a:r>
              <a:rPr lang="en-US" dirty="0" err="1"/>
              <a:t>könyvtárba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mappa</a:t>
            </a:r>
            <a:r>
              <a:rPr lang="en-US" dirty="0"/>
              <a:t>: Media, ide </a:t>
            </a:r>
            <a:r>
              <a:rPr lang="en-US" dirty="0" err="1"/>
              <a:t>fognak</a:t>
            </a:r>
            <a:r>
              <a:rPr lang="en-US" dirty="0"/>
              <a:t> </a:t>
            </a:r>
            <a:r>
              <a:rPr lang="en-US" dirty="0" err="1"/>
              <a:t>kerülni</a:t>
            </a:r>
            <a:r>
              <a:rPr lang="en-US" dirty="0"/>
              <a:t> a </a:t>
            </a:r>
            <a:r>
              <a:rPr lang="en-US" dirty="0" err="1"/>
              <a:t>modellek</a:t>
            </a:r>
            <a:r>
              <a:rPr lang="en-US" dirty="0"/>
              <a:t>, </a:t>
            </a:r>
            <a:r>
              <a:rPr lang="en-US" dirty="0" err="1"/>
              <a:t>textúrák</a:t>
            </a:r>
            <a:r>
              <a:rPr lang="en-US" dirty="0"/>
              <a:t> </a:t>
            </a:r>
            <a:r>
              <a:rPr lang="en-US" dirty="0" err="1"/>
              <a:t>amelyeket</a:t>
            </a:r>
            <a:r>
              <a:rPr lang="en-US" dirty="0"/>
              <a:t> </a:t>
            </a:r>
            <a:r>
              <a:rPr lang="en-US" dirty="0" err="1"/>
              <a:t>majd</a:t>
            </a:r>
            <a:r>
              <a:rPr lang="en-US" dirty="0"/>
              <a:t> </a:t>
            </a:r>
            <a:r>
              <a:rPr lang="en-US" dirty="0" err="1"/>
              <a:t>betölthetünk</a:t>
            </a:r>
            <a:r>
              <a:rPr lang="en-US" dirty="0"/>
              <a:t> </a:t>
            </a:r>
            <a:r>
              <a:rPr lang="en-US" dirty="0" err="1"/>
              <a:t>bármely</a:t>
            </a:r>
            <a:r>
              <a:rPr lang="en-US" dirty="0"/>
              <a:t> </a:t>
            </a:r>
            <a:r>
              <a:rPr lang="en-US" dirty="0" err="1"/>
              <a:t>jövőbeli</a:t>
            </a:r>
            <a:r>
              <a:rPr lang="en-US" dirty="0"/>
              <a:t> </a:t>
            </a:r>
            <a:r>
              <a:rPr lang="en-US" dirty="0" err="1"/>
              <a:t>projektben</a:t>
            </a:r>
            <a:r>
              <a:rPr lang="en-US" dirty="0"/>
              <a:t>.</a:t>
            </a:r>
          </a:p>
          <a:p>
            <a:r>
              <a:rPr lang="en-US" b="1" dirty="0" err="1"/>
              <a:t>Importer.h</a:t>
            </a:r>
            <a:r>
              <a:rPr lang="en-US" b="1" dirty="0"/>
              <a:t>, Importer.cpp</a:t>
            </a:r>
            <a:r>
              <a:rPr lang="en-US" dirty="0"/>
              <a:t>: </a:t>
            </a:r>
            <a:r>
              <a:rPr lang="en-US" dirty="0" err="1"/>
              <a:t>egy</a:t>
            </a:r>
            <a:r>
              <a:rPr lang="en-US" dirty="0"/>
              <a:t> </a:t>
            </a:r>
            <a:r>
              <a:rPr lang="en-US" dirty="0" err="1"/>
              <a:t>nagyon</a:t>
            </a:r>
            <a:r>
              <a:rPr lang="en-US" dirty="0"/>
              <a:t> </a:t>
            </a:r>
            <a:r>
              <a:rPr lang="en-US" dirty="0" err="1"/>
              <a:t>buta</a:t>
            </a:r>
            <a:r>
              <a:rPr lang="en-US" dirty="0"/>
              <a:t> mesh </a:t>
            </a:r>
            <a:r>
              <a:rPr lang="en-US" dirty="0" err="1"/>
              <a:t>importáló</a:t>
            </a:r>
            <a:r>
              <a:rPr lang="en-US" dirty="0"/>
              <a:t>, </a:t>
            </a:r>
            <a:r>
              <a:rPr lang="en-US" dirty="0" err="1"/>
              <a:t>csak</a:t>
            </a:r>
            <a:r>
              <a:rPr lang="en-US" dirty="0"/>
              <a:t> a </a:t>
            </a:r>
            <a:r>
              <a:rPr lang="en-US" dirty="0" err="1"/>
              <a:t>geometriát</a:t>
            </a:r>
            <a:r>
              <a:rPr lang="en-US" dirty="0"/>
              <a:t> </a:t>
            </a:r>
            <a:r>
              <a:rPr lang="en-US" dirty="0" err="1"/>
              <a:t>olvassa</a:t>
            </a:r>
            <a:r>
              <a:rPr lang="en-US" dirty="0"/>
              <a:t> be a </a:t>
            </a:r>
            <a:r>
              <a:rPr lang="en-US" dirty="0" err="1"/>
              <a:t>megadott</a:t>
            </a:r>
            <a:r>
              <a:rPr lang="en-US" dirty="0"/>
              <a:t> </a:t>
            </a:r>
            <a:r>
              <a:rPr lang="en-US" dirty="0" err="1"/>
              <a:t>fájlból</a:t>
            </a:r>
            <a:r>
              <a:rPr lang="en-US" dirty="0"/>
              <a:t>. </a:t>
            </a:r>
            <a:r>
              <a:rPr lang="en-US" dirty="0" err="1"/>
              <a:t>Csak</a:t>
            </a:r>
            <a:r>
              <a:rPr lang="en-US" dirty="0"/>
              <a:t> a Media </a:t>
            </a:r>
            <a:r>
              <a:rPr lang="en-US" dirty="0" err="1"/>
              <a:t>mappában</a:t>
            </a:r>
            <a:r>
              <a:rPr lang="en-US" dirty="0"/>
              <a:t> </a:t>
            </a:r>
            <a:r>
              <a:rPr lang="en-US" dirty="0" err="1"/>
              <a:t>keres</a:t>
            </a:r>
            <a:endParaRPr lang="en-US" dirty="0"/>
          </a:p>
          <a:p>
            <a:r>
              <a:rPr lang="en-US" dirty="0"/>
              <a:t>Az Egg::App </a:t>
            </a:r>
            <a:r>
              <a:rPr lang="en-US" dirty="0" err="1"/>
              <a:t>osztályba</a:t>
            </a:r>
            <a:r>
              <a:rPr lang="en-US" dirty="0"/>
              <a:t> </a:t>
            </a:r>
            <a:r>
              <a:rPr lang="en-US" dirty="0" err="1"/>
              <a:t>került</a:t>
            </a:r>
            <a:r>
              <a:rPr lang="en-US" dirty="0"/>
              <a:t> </a:t>
            </a:r>
            <a:r>
              <a:rPr lang="en-US" dirty="0" err="1"/>
              <a:t>egy</a:t>
            </a:r>
            <a:r>
              <a:rPr lang="en-US" dirty="0"/>
              <a:t> </a:t>
            </a:r>
            <a:r>
              <a:rPr lang="en-US" dirty="0" err="1"/>
              <a:t>új</a:t>
            </a:r>
            <a:r>
              <a:rPr lang="en-US" dirty="0"/>
              <a:t> </a:t>
            </a:r>
            <a:r>
              <a:rPr lang="en-US" dirty="0" err="1"/>
              <a:t>függvény</a:t>
            </a:r>
            <a:r>
              <a:rPr lang="en-US" dirty="0"/>
              <a:t>: Run(), </a:t>
            </a:r>
            <a:r>
              <a:rPr lang="en-US" dirty="0" err="1"/>
              <a:t>amely</a:t>
            </a:r>
            <a:r>
              <a:rPr lang="en-US" dirty="0"/>
              <a:t> </a:t>
            </a:r>
            <a:r>
              <a:rPr lang="en-US" dirty="0" err="1"/>
              <a:t>megfelelően</a:t>
            </a:r>
            <a:r>
              <a:rPr lang="en-US" dirty="0"/>
              <a:t> </a:t>
            </a:r>
            <a:r>
              <a:rPr lang="en-US" dirty="0" err="1"/>
              <a:t>használja</a:t>
            </a:r>
            <a:r>
              <a:rPr lang="en-US" dirty="0"/>
              <a:t> </a:t>
            </a:r>
            <a:r>
              <a:rPr lang="en-US" dirty="0" err="1"/>
              <a:t>az</a:t>
            </a:r>
            <a:r>
              <a:rPr lang="en-US" dirty="0"/>
              <a:t> Update </a:t>
            </a:r>
            <a:r>
              <a:rPr lang="en-US" dirty="0" err="1"/>
              <a:t>és</a:t>
            </a:r>
            <a:r>
              <a:rPr lang="en-US" dirty="0"/>
              <a:t> Render </a:t>
            </a:r>
            <a:r>
              <a:rPr lang="en-US" dirty="0" err="1"/>
              <a:t>függvényeket</a:t>
            </a:r>
            <a:r>
              <a:rPr lang="en-US" dirty="0"/>
              <a:t>. main.cpp-</a:t>
            </a:r>
            <a:r>
              <a:rPr lang="en-US" dirty="0" err="1"/>
              <a:t>ből</a:t>
            </a:r>
            <a:r>
              <a:rPr lang="en-US" dirty="0"/>
              <a:t> ide </a:t>
            </a:r>
            <a:r>
              <a:rPr lang="en-US" dirty="0" err="1"/>
              <a:t>lett</a:t>
            </a:r>
            <a:r>
              <a:rPr lang="en-US" dirty="0"/>
              <a:t> </a:t>
            </a:r>
            <a:r>
              <a:rPr lang="en-US" dirty="0" err="1"/>
              <a:t>átmozgatva</a:t>
            </a:r>
            <a:r>
              <a:rPr lang="en-US" dirty="0"/>
              <a:t> </a:t>
            </a:r>
            <a:r>
              <a:rPr lang="en-US" dirty="0" err="1"/>
              <a:t>az</a:t>
            </a:r>
            <a:r>
              <a:rPr lang="en-US" dirty="0"/>
              <a:t> </a:t>
            </a:r>
            <a:r>
              <a:rPr lang="en-US" dirty="0" err="1"/>
              <a:t>időszámítás</a:t>
            </a:r>
            <a:r>
              <a:rPr lang="en-US" dirty="0"/>
              <a:t>.</a:t>
            </a:r>
            <a:endParaRPr lang="hu-HU" dirty="0"/>
          </a:p>
        </p:txBody>
      </p:sp>
    </p:spTree>
    <p:extLst>
      <p:ext uri="{BB962C8B-B14F-4D97-AF65-F5344CB8AC3E}">
        <p14:creationId xmlns:p14="http://schemas.microsoft.com/office/powerpoint/2010/main" val="357678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ggl003-Assimp</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 </a:t>
            </a:r>
            <a:r>
              <a:rPr lang="en-US" dirty="0" err="1"/>
              <a:t>assimp-hoz</a:t>
            </a:r>
            <a:r>
              <a:rPr lang="en-US" dirty="0"/>
              <a:t> </a:t>
            </a:r>
            <a:r>
              <a:rPr lang="en-US" dirty="0" err="1"/>
              <a:t>tartozó</a:t>
            </a:r>
            <a:r>
              <a:rPr lang="en-US" dirty="0"/>
              <a:t> .</a:t>
            </a:r>
            <a:r>
              <a:rPr lang="en-US" dirty="0" err="1"/>
              <a:t>dll</a:t>
            </a:r>
            <a:r>
              <a:rPr lang="en-US" dirty="0"/>
              <a:t> </a:t>
            </a:r>
            <a:r>
              <a:rPr lang="en-US" dirty="0" err="1"/>
              <a:t>fájlt</a:t>
            </a:r>
            <a:r>
              <a:rPr lang="en-US" dirty="0"/>
              <a:t> </a:t>
            </a:r>
            <a:r>
              <a:rPr lang="en-US" dirty="0" err="1"/>
              <a:t>futtatáskor</a:t>
            </a:r>
            <a:r>
              <a:rPr lang="en-US" dirty="0"/>
              <a:t> meg </a:t>
            </a:r>
            <a:r>
              <a:rPr lang="en-US" dirty="0" err="1"/>
              <a:t>kell</a:t>
            </a:r>
            <a:r>
              <a:rPr lang="en-US" dirty="0"/>
              <a:t> </a:t>
            </a:r>
            <a:r>
              <a:rPr lang="en-US" dirty="0" err="1"/>
              <a:t>találnia</a:t>
            </a:r>
            <a:r>
              <a:rPr lang="en-US" dirty="0"/>
              <a:t> </a:t>
            </a:r>
            <a:r>
              <a:rPr lang="en-US" dirty="0" err="1"/>
              <a:t>az</a:t>
            </a:r>
            <a:r>
              <a:rPr lang="en-US" dirty="0"/>
              <a:t> OS-</a:t>
            </a:r>
            <a:r>
              <a:rPr lang="en-US" dirty="0" err="1"/>
              <a:t>nek</a:t>
            </a:r>
            <a:r>
              <a:rPr lang="en-US" dirty="0"/>
              <a:t>. </a:t>
            </a:r>
            <a:r>
              <a:rPr lang="en-US" dirty="0" err="1"/>
              <a:t>Ezt</a:t>
            </a:r>
            <a:r>
              <a:rPr lang="en-US" dirty="0"/>
              <a:t> a working </a:t>
            </a:r>
            <a:r>
              <a:rPr lang="en-US" dirty="0" err="1"/>
              <a:t>directoryba</a:t>
            </a:r>
            <a:r>
              <a:rPr lang="en-US" dirty="0"/>
              <a:t> </a:t>
            </a:r>
            <a:r>
              <a:rPr lang="en-US" dirty="0" err="1"/>
              <a:t>illetve</a:t>
            </a:r>
            <a:r>
              <a:rPr lang="en-US" dirty="0"/>
              <a:t> a PATH-ben </a:t>
            </a:r>
            <a:r>
              <a:rPr lang="en-US" dirty="0" err="1"/>
              <a:t>lévő</a:t>
            </a:r>
            <a:r>
              <a:rPr lang="en-US" dirty="0"/>
              <a:t> </a:t>
            </a:r>
            <a:r>
              <a:rPr lang="en-US" dirty="0" err="1"/>
              <a:t>könyvtárakba</a:t>
            </a:r>
            <a:r>
              <a:rPr lang="en-US" dirty="0"/>
              <a:t> </a:t>
            </a:r>
            <a:r>
              <a:rPr lang="en-US" dirty="0" err="1"/>
              <a:t>fogja</a:t>
            </a:r>
            <a:r>
              <a:rPr lang="en-US" dirty="0"/>
              <a:t> </a:t>
            </a:r>
            <a:r>
              <a:rPr lang="en-US" dirty="0" err="1"/>
              <a:t>keresni</a:t>
            </a:r>
            <a:r>
              <a:rPr lang="en-US" dirty="0"/>
              <a:t>.</a:t>
            </a:r>
          </a:p>
          <a:p>
            <a:r>
              <a:rPr lang="en-US" dirty="0" err="1"/>
              <a:t>Egy</a:t>
            </a:r>
            <a:r>
              <a:rPr lang="en-US" dirty="0"/>
              <a:t> </a:t>
            </a:r>
            <a:r>
              <a:rPr lang="en-US" dirty="0" err="1"/>
              <a:t>gyors</a:t>
            </a:r>
            <a:r>
              <a:rPr lang="en-US" dirty="0"/>
              <a:t> fix </a:t>
            </a:r>
            <a:r>
              <a:rPr lang="en-US" dirty="0" err="1"/>
              <a:t>tehát</a:t>
            </a:r>
            <a:r>
              <a:rPr lang="en-US" dirty="0"/>
              <a:t> ha a .</a:t>
            </a:r>
            <a:r>
              <a:rPr lang="en-US" dirty="0" err="1"/>
              <a:t>dll</a:t>
            </a:r>
            <a:r>
              <a:rPr lang="en-US" dirty="0"/>
              <a:t>-t </a:t>
            </a:r>
            <a:r>
              <a:rPr lang="en-US" dirty="0" err="1"/>
              <a:t>bemásoljuk</a:t>
            </a:r>
            <a:r>
              <a:rPr lang="en-US" dirty="0"/>
              <a:t> a </a:t>
            </a:r>
            <a:r>
              <a:rPr lang="en-US" dirty="0" err="1"/>
              <a:t>saját</a:t>
            </a:r>
            <a:r>
              <a:rPr lang="en-US" dirty="0"/>
              <a:t> Bin </a:t>
            </a:r>
            <a:r>
              <a:rPr lang="en-US" dirty="0" err="1"/>
              <a:t>könyvtárunkba</a:t>
            </a:r>
            <a:endParaRPr lang="en-US" dirty="0"/>
          </a:p>
          <a:p>
            <a:r>
              <a:rPr lang="en-US" dirty="0" err="1"/>
              <a:t>Egy</a:t>
            </a:r>
            <a:r>
              <a:rPr lang="en-US" dirty="0"/>
              <a:t> </a:t>
            </a:r>
            <a:r>
              <a:rPr lang="en-US" dirty="0" err="1"/>
              <a:t>értelmes</a:t>
            </a:r>
            <a:r>
              <a:rPr lang="en-US" dirty="0"/>
              <a:t> fix </a:t>
            </a:r>
            <a:r>
              <a:rPr lang="en-US" dirty="0" err="1"/>
              <a:t>pedig</a:t>
            </a:r>
            <a:r>
              <a:rPr lang="en-US" dirty="0"/>
              <a:t> a note-ban </a:t>
            </a:r>
            <a:r>
              <a:rPr lang="en-US" dirty="0" err="1"/>
              <a:t>található</a:t>
            </a:r>
            <a:r>
              <a:rPr lang="en-US" dirty="0"/>
              <a:t> </a:t>
            </a:r>
            <a:endParaRPr lang="hu-HU" dirty="0"/>
          </a:p>
        </p:txBody>
      </p:sp>
    </p:spTree>
    <p:extLst>
      <p:ext uri="{BB962C8B-B14F-4D97-AF65-F5344CB8AC3E}">
        <p14:creationId xmlns:p14="http://schemas.microsoft.com/office/powerpoint/2010/main" val="335165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6867</TotalTime>
  <Words>2715</Words>
  <Application>Microsoft Office PowerPoint</Application>
  <PresentationFormat>On-screen Show (4:3)</PresentationFormat>
  <Paragraphs>214</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 New</vt:lpstr>
      <vt:lpstr>Office-téma</vt:lpstr>
      <vt:lpstr>GraphGame ggl003-Assimp</vt:lpstr>
      <vt:lpstr>Assimp letöltése, telepítése</vt:lpstr>
      <vt:lpstr>Assimp bekötése (Egg projekt)</vt:lpstr>
      <vt:lpstr>Újítások</vt:lpstr>
      <vt:lpstr>ggl003-Assimp</vt:lpstr>
      <vt:lpstr>Itt tartunk most</vt:lpstr>
      <vt:lpstr>Feladatok</vt:lpstr>
      <vt:lpstr>Itt tartunk most</vt:lpstr>
      <vt:lpstr>Mi a megoldás?</vt:lpstr>
      <vt:lpstr>ggl003App.h – Adattagok</vt:lpstr>
      <vt:lpstr>CreateSwapChainResources</vt:lpstr>
      <vt:lpstr>CreateSwapChainResources - 2</vt:lpstr>
      <vt:lpstr>CreateSwapChainResources - 2</vt:lpstr>
      <vt:lpstr>ReleaseSwapChainResources</vt:lpstr>
      <vt:lpstr>PopulateCommandList</vt:lpstr>
      <vt:lpstr>LoadAssets</vt:lpstr>
      <vt:lpstr>Eredmény</vt:lpstr>
      <vt:lpstr>Extra feladatok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Tyekx</cp:lastModifiedBy>
  <cp:revision>686</cp:revision>
  <dcterms:created xsi:type="dcterms:W3CDTF">2011-02-09T17:24:52Z</dcterms:created>
  <dcterms:modified xsi:type="dcterms:W3CDTF">2019-08-13T12:18:10Z</dcterms:modified>
</cp:coreProperties>
</file>