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7/30/2019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DirectX 12 -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2014-ben </a:t>
            </a:r>
            <a:r>
              <a:rPr lang="en-US" dirty="0" err="1"/>
              <a:t>adták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céllal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támogassák</a:t>
            </a:r>
            <a:r>
              <a:rPr lang="en-US" dirty="0"/>
              <a:t> a </a:t>
            </a:r>
            <a:r>
              <a:rPr lang="en-US" dirty="0" err="1"/>
              <a:t>többszálasítást</a:t>
            </a:r>
            <a:r>
              <a:rPr lang="en-US" dirty="0"/>
              <a:t>.</a:t>
            </a:r>
          </a:p>
          <a:p>
            <a:r>
              <a:rPr lang="en-US" dirty="0" err="1"/>
              <a:t>Eddig</a:t>
            </a:r>
            <a:r>
              <a:rPr lang="en-US" dirty="0"/>
              <a:t> a driver </a:t>
            </a:r>
            <a:r>
              <a:rPr lang="en-US" dirty="0" err="1"/>
              <a:t>feladata</a:t>
            </a:r>
            <a:r>
              <a:rPr lang="en-US" dirty="0"/>
              <a:t> volt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ún</a:t>
            </a:r>
            <a:r>
              <a:rPr lang="en-US" dirty="0"/>
              <a:t>. </a:t>
            </a:r>
            <a:r>
              <a:rPr lang="en-US" dirty="0" err="1"/>
              <a:t>DeviceContext-en</a:t>
            </a:r>
            <a:r>
              <a:rPr lang="en-US" dirty="0"/>
              <a:t> </a:t>
            </a:r>
            <a:r>
              <a:rPr lang="en-US" dirty="0" err="1"/>
              <a:t>keresztül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a DX12 </a:t>
            </a:r>
            <a:r>
              <a:rPr lang="en-US" dirty="0" err="1"/>
              <a:t>kibontotta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megírni</a:t>
            </a:r>
            <a:r>
              <a:rPr lang="en-US" dirty="0"/>
              <a:t>,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eggyel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absztrakciót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nehezebb</a:t>
            </a:r>
            <a:r>
              <a:rPr lang="en-US" dirty="0"/>
              <a:t> </a:t>
            </a:r>
            <a:r>
              <a:rPr lang="en-US" dirty="0" err="1"/>
              <a:t>kezelni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46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Office-téma</vt:lpstr>
      <vt:lpstr>DirectX 12 - Bevezetés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278</cp:revision>
  <dcterms:created xsi:type="dcterms:W3CDTF">2011-02-09T17:24:52Z</dcterms:created>
  <dcterms:modified xsi:type="dcterms:W3CDTF">2019-07-30T13:06:08Z</dcterms:modified>
</cp:coreProperties>
</file>