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559" r:id="rId3"/>
    <p:sldId id="550" r:id="rId4"/>
    <p:sldId id="488" r:id="rId5"/>
    <p:sldId id="561" r:id="rId6"/>
    <p:sldId id="562" r:id="rId7"/>
    <p:sldId id="563" r:id="rId8"/>
    <p:sldId id="564" r:id="rId9"/>
    <p:sldId id="565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573" r:id="rId18"/>
    <p:sldId id="574" r:id="rId19"/>
    <p:sldId id="575" r:id="rId20"/>
    <p:sldId id="576" r:id="rId21"/>
    <p:sldId id="578" r:id="rId22"/>
    <p:sldId id="579" r:id="rId23"/>
    <p:sldId id="577" r:id="rId24"/>
    <p:sldId id="580" r:id="rId25"/>
    <p:sldId id="582" r:id="rId26"/>
    <p:sldId id="583" r:id="rId27"/>
    <p:sldId id="58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63" autoAdjust="0"/>
  </p:normalViewPr>
  <p:slideViewPr>
    <p:cSldViewPr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70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63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1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4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66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50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18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47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7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42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69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584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702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27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37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29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90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55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55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l005-Camera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</a:t>
            </a:r>
            <a:r>
              <a:rPr lang="en-US" dirty="0" err="1" smtClean="0"/>
              <a:t>projekt</a:t>
            </a:r>
            <a:r>
              <a:rPr lang="hu-HU" dirty="0" smtClean="0"/>
              <a:t>ív kamera, eseménykezelés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TrafoVS.hlsl</a:t>
            </a:r>
            <a:endParaRPr lang="hu-HU" sz="4000" dirty="0"/>
          </a:p>
        </p:txBody>
      </p:sp>
      <p:sp>
        <p:nvSpPr>
          <p:cNvPr id="3" name="Szöveg helye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hu-HU" dirty="0" smtClean="0"/>
              <a:t>mint a korábbi VS</a:t>
            </a:r>
          </a:p>
          <a:p>
            <a:r>
              <a:rPr lang="hu-HU" dirty="0" smtClean="0"/>
              <a:t>de van benne egy új CB</a:t>
            </a:r>
          </a:p>
          <a:p>
            <a:r>
              <a:rPr lang="hu-HU" dirty="0" smtClean="0"/>
              <a:t>a pozíciót az ebben levő mátrixszal is szorozzuk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9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Eredm</a:t>
            </a:r>
            <a:r>
              <a:rPr lang="hu-HU" dirty="0" smtClean="0"/>
              <a:t>ény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perspektívában látszó modell</a:t>
            </a:r>
          </a:p>
          <a:p>
            <a:endParaRPr lang="hu-HU" dirty="0"/>
          </a:p>
          <a:p>
            <a:r>
              <a:rPr lang="hu-HU" dirty="0" smtClean="0"/>
              <a:t>változtassuk a kameraparamétereket kódból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16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case WM_KEYDOWN:</a:t>
            </a:r>
          </a:p>
          <a:p>
            <a:r>
              <a:rPr lang="en-US" sz="2000" dirty="0"/>
              <a:t>	case WM_KEYUP:</a:t>
            </a:r>
          </a:p>
          <a:p>
            <a:r>
              <a:rPr lang="en-US" sz="2000" dirty="0"/>
              <a:t>	case WM_MOUSEMOVE:</a:t>
            </a:r>
          </a:p>
          <a:p>
            <a:r>
              <a:rPr lang="en-US" sz="2000" dirty="0"/>
              <a:t>	case WM_MOUSEWHEEL:</a:t>
            </a:r>
          </a:p>
          <a:p>
            <a:r>
              <a:rPr lang="en-US" sz="2000" dirty="0"/>
              <a:t>	case WM_KILLFOCUS:</a:t>
            </a:r>
          </a:p>
          <a:p>
            <a:r>
              <a:rPr lang="en-US" sz="2000" dirty="0"/>
              <a:t>	case WM_LBUTTONDOWN:</a:t>
            </a:r>
          </a:p>
          <a:p>
            <a:r>
              <a:rPr lang="en-US" sz="2000" dirty="0"/>
              <a:t>	case WM_LBUTTONUP:</a:t>
            </a:r>
          </a:p>
          <a:p>
            <a:r>
              <a:rPr lang="en-US" sz="2000" dirty="0"/>
              <a:t>	case WM_MBUTTONDOWN:</a:t>
            </a:r>
          </a:p>
          <a:p>
            <a:r>
              <a:rPr lang="en-US" sz="2000" dirty="0"/>
              <a:t>	case WM_MBUTTONUP:</a:t>
            </a:r>
          </a:p>
          <a:p>
            <a:r>
              <a:rPr lang="en-US" sz="2000" dirty="0"/>
              <a:t>	case WM_RBUTTONDOWN:</a:t>
            </a:r>
          </a:p>
          <a:p>
            <a:r>
              <a:rPr lang="en-US" sz="2000" dirty="0"/>
              <a:t>	case WM_RBUTTONUP:</a:t>
            </a:r>
          </a:p>
          <a:p>
            <a:r>
              <a:rPr lang="en-US" sz="2000" dirty="0"/>
              <a:t>		app-&gt;</a:t>
            </a:r>
            <a:r>
              <a:rPr lang="en-US" sz="2000" dirty="0" err="1"/>
              <a:t>ProcessMessage</a:t>
            </a:r>
            <a:r>
              <a:rPr lang="en-US" sz="2000" dirty="0"/>
              <a:t>(</a:t>
            </a:r>
            <a:r>
              <a:rPr lang="en-US" sz="2000" dirty="0" err="1"/>
              <a:t>windowHandle</a:t>
            </a:r>
            <a:r>
              <a:rPr lang="en-US" sz="2000" dirty="0"/>
              <a:t>, message, </a:t>
            </a:r>
            <a:r>
              <a:rPr lang="en-US" sz="2000" dirty="0" err="1"/>
              <a:t>wParam</a:t>
            </a:r>
            <a:r>
              <a:rPr lang="en-US" sz="2000" dirty="0"/>
              <a:t>, </a:t>
            </a:r>
            <a:r>
              <a:rPr lang="en-US" sz="2000" dirty="0" err="1"/>
              <a:t>lParam</a:t>
            </a:r>
            <a:r>
              <a:rPr lang="en-US" sz="2000" dirty="0"/>
              <a:t>);</a:t>
            </a:r>
          </a:p>
          <a:p>
            <a:r>
              <a:rPr lang="en-US" sz="2000" dirty="0"/>
              <a:t>		break;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hu-HU" sz="3600" dirty="0" smtClean="0"/>
              <a:t>main.h </a:t>
            </a:r>
            <a:r>
              <a:rPr lang="en-US" sz="3600" dirty="0" err="1"/>
              <a:t>WindowProcess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1753955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camera-&gt;Animate(</a:t>
            </a:r>
            <a:r>
              <a:rPr lang="en-US" sz="3600" dirty="0" err="1"/>
              <a:t>dt</a:t>
            </a:r>
            <a:r>
              <a:rPr lang="en-US" sz="3600" dirty="0"/>
              <a:t>);</a:t>
            </a:r>
            <a:endParaRPr lang="en-US" sz="36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ggl005App::Update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22426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	void </a:t>
            </a:r>
            <a:r>
              <a:rPr lang="en-US" sz="2800" dirty="0" err="1"/>
              <a:t>ProcessMessage</a:t>
            </a:r>
            <a:r>
              <a:rPr lang="en-US" sz="2800" dirty="0"/>
              <a:t>(HWND </a:t>
            </a:r>
            <a:r>
              <a:rPr lang="en-US" sz="2800" dirty="0" err="1"/>
              <a:t>hWnd</a:t>
            </a:r>
            <a:r>
              <a:rPr lang="en-US" sz="2800" dirty="0"/>
              <a:t>, UINT </a:t>
            </a:r>
            <a:r>
              <a:rPr lang="en-US" sz="2800" dirty="0" err="1"/>
              <a:t>uMsg</a:t>
            </a:r>
            <a:r>
              <a:rPr lang="en-US" sz="2800" dirty="0"/>
              <a:t>, WPARAM </a:t>
            </a:r>
            <a:r>
              <a:rPr lang="en-US" sz="2800" dirty="0" err="1"/>
              <a:t>wParam</a:t>
            </a:r>
            <a:r>
              <a:rPr lang="en-US" sz="2800" dirty="0"/>
              <a:t>, LPARAM </a:t>
            </a:r>
            <a:r>
              <a:rPr lang="en-US" sz="2800" dirty="0" err="1"/>
              <a:t>lParam</a:t>
            </a:r>
            <a:r>
              <a:rPr lang="en-US" sz="2800" dirty="0"/>
              <a:t>) override</a:t>
            </a:r>
          </a:p>
          <a:p>
            <a:r>
              <a:rPr lang="en-US" sz="2800" dirty="0"/>
              <a:t>	{</a:t>
            </a:r>
          </a:p>
          <a:p>
            <a:r>
              <a:rPr lang="en-US" sz="2800" dirty="0"/>
              <a:t>		camera-&gt;</a:t>
            </a:r>
            <a:r>
              <a:rPr lang="en-US" sz="2800" dirty="0" err="1"/>
              <a:t>ProcessMessage</a:t>
            </a:r>
            <a:r>
              <a:rPr lang="en-US" sz="2800" dirty="0"/>
              <a:t>(</a:t>
            </a:r>
            <a:r>
              <a:rPr lang="en-US" sz="2800" dirty="0" err="1"/>
              <a:t>hWnd</a:t>
            </a:r>
            <a:r>
              <a:rPr lang="en-US" sz="2800" dirty="0"/>
              <a:t>, </a:t>
            </a:r>
            <a:r>
              <a:rPr lang="en-US" sz="2800" dirty="0" err="1"/>
              <a:t>uMsg</a:t>
            </a:r>
            <a:r>
              <a:rPr lang="en-US" sz="2800" dirty="0"/>
              <a:t>, </a:t>
            </a:r>
            <a:r>
              <a:rPr lang="en-US" sz="2800" dirty="0" err="1"/>
              <a:t>wParam</a:t>
            </a:r>
            <a:r>
              <a:rPr lang="en-US" sz="2800" dirty="0"/>
              <a:t>, </a:t>
            </a:r>
            <a:r>
              <a:rPr lang="en-US" sz="2800" dirty="0" err="1"/>
              <a:t>lParam</a:t>
            </a:r>
            <a:r>
              <a:rPr lang="en-US" sz="2800" dirty="0"/>
              <a:t>);</a:t>
            </a:r>
          </a:p>
          <a:p>
            <a:r>
              <a:rPr lang="en-US" sz="2800" dirty="0"/>
              <a:t>	}</a:t>
            </a:r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ggl005App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39178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Eredm</a:t>
            </a:r>
            <a:r>
              <a:rPr lang="hu-HU" dirty="0" smtClean="0"/>
              <a:t>ény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WASD + egér + numpad+- kameramozgás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25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Egg::</a:t>
            </a:r>
            <a:r>
              <a:rPr lang="en-US" sz="4000" dirty="0" err="1"/>
              <a:t>TextureCube</a:t>
            </a:r>
            <a:r>
              <a:rPr lang="en-US" sz="4000" dirty="0"/>
              <a:t> </a:t>
            </a:r>
            <a:r>
              <a:rPr lang="en-US" sz="4000" dirty="0" err="1"/>
              <a:t>env</a:t>
            </a:r>
            <a:r>
              <a:rPr lang="en-US" sz="4000" dirty="0"/>
              <a:t>;</a:t>
            </a:r>
            <a:endParaRPr lang="en-US" sz="40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ggl005App</a:t>
            </a:r>
            <a:r>
              <a:rPr lang="hu-HU" sz="4000" dirty="0" smtClean="0"/>
              <a:t> új adattag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4721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env.UploadResource</a:t>
            </a:r>
            <a:r>
              <a:rPr lang="en-US" sz="2800" dirty="0"/>
              <a:t>(</a:t>
            </a:r>
            <a:r>
              <a:rPr lang="en-US" sz="2800" dirty="0" err="1"/>
              <a:t>commandList.Get</a:t>
            </a:r>
            <a:r>
              <a:rPr lang="en-US" sz="2800" dirty="0"/>
              <a:t>());</a:t>
            </a:r>
          </a:p>
          <a:p>
            <a:r>
              <a:rPr lang="en-US" sz="2800" dirty="0" smtClean="0"/>
              <a:t>…</a:t>
            </a:r>
          </a:p>
          <a:p>
            <a:r>
              <a:rPr lang="en-US" sz="2800" dirty="0" err="1" smtClean="0"/>
              <a:t>env.ReleaseUploadResources</a:t>
            </a:r>
            <a:r>
              <a:rPr lang="en-US" sz="2800" dirty="0"/>
              <a:t>();</a:t>
            </a:r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ggl005App::</a:t>
            </a:r>
            <a:r>
              <a:rPr lang="en-US" sz="4000" dirty="0" err="1" smtClean="0"/>
              <a:t>UploadResources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39378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dhd.NumDescriptors</a:t>
            </a:r>
            <a:r>
              <a:rPr lang="en-US" sz="2800" dirty="0"/>
              <a:t> = 2;</a:t>
            </a:r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ggl005App::</a:t>
            </a:r>
            <a:r>
              <a:rPr lang="en-US" sz="4000" dirty="0" err="1" smtClean="0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281378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env</a:t>
            </a:r>
            <a:r>
              <a:rPr lang="en-US" sz="2800" dirty="0"/>
              <a:t> = Egg::Importer::</a:t>
            </a:r>
            <a:r>
              <a:rPr lang="en-US" sz="2800" dirty="0" err="1"/>
              <a:t>ImportTextureCube</a:t>
            </a:r>
            <a:r>
              <a:rPr lang="en-US" sz="2800" dirty="0"/>
              <a:t>(</a:t>
            </a:r>
            <a:r>
              <a:rPr lang="en-US" sz="2800" dirty="0" err="1"/>
              <a:t>device.Get</a:t>
            </a:r>
            <a:r>
              <a:rPr lang="en-US" sz="2800" dirty="0"/>
              <a:t>(), "</a:t>
            </a:r>
            <a:r>
              <a:rPr lang="en-US" sz="2800" dirty="0" err="1"/>
              <a:t>cloudynoon.dds</a:t>
            </a:r>
            <a:r>
              <a:rPr lang="en-US" sz="2800" dirty="0"/>
              <a:t>");</a:t>
            </a:r>
          </a:p>
          <a:p>
            <a:r>
              <a:rPr lang="en-US" sz="2800" dirty="0"/>
              <a:t>		</a:t>
            </a:r>
            <a:r>
              <a:rPr lang="en-US" sz="2800" dirty="0" err="1"/>
              <a:t>env.CreateSRV</a:t>
            </a:r>
            <a:r>
              <a:rPr lang="en-US" sz="2800" dirty="0"/>
              <a:t>(</a:t>
            </a:r>
            <a:r>
              <a:rPr lang="en-US" sz="2800" dirty="0" err="1"/>
              <a:t>device.Get</a:t>
            </a:r>
            <a:r>
              <a:rPr lang="en-US" sz="2800" dirty="0"/>
              <a:t>(), </a:t>
            </a:r>
            <a:r>
              <a:rPr lang="en-US" sz="2800" dirty="0" err="1"/>
              <a:t>srvHeap.Get</a:t>
            </a:r>
            <a:r>
              <a:rPr lang="en-US" sz="2800" dirty="0"/>
              <a:t>(), 1);</a:t>
            </a:r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ggl005App::</a:t>
            </a:r>
            <a:r>
              <a:rPr lang="en-US" sz="4000" dirty="0" err="1" smtClean="0"/>
              <a:t>LoadAssets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3677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elemek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Egg libben</a:t>
            </a:r>
          </a:p>
          <a:p>
            <a:pPr lvl="1"/>
            <a:r>
              <a:rPr lang="hu-HU" dirty="0" smtClean="0"/>
              <a:t>Cam::Base</a:t>
            </a:r>
          </a:p>
          <a:p>
            <a:pPr lvl="1"/>
            <a:r>
              <a:rPr lang="hu-HU" dirty="0" smtClean="0"/>
              <a:t>Cam::</a:t>
            </a:r>
            <a:r>
              <a:rPr lang="hu-HU" dirty="0" smtClean="0"/>
              <a:t>FirstPerson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TextureCube</a:t>
            </a:r>
            <a:endParaRPr lang="en-US" dirty="0" smtClean="0"/>
          </a:p>
          <a:p>
            <a:pPr lvl="1"/>
            <a:r>
              <a:rPr lang="en-US" dirty="0" smtClean="0"/>
              <a:t>Importer::</a:t>
            </a:r>
            <a:r>
              <a:rPr lang="en-US" dirty="0" err="1"/>
              <a:t>ImportTextureCube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32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#define RootSig4 "</a:t>
            </a:r>
            <a:r>
              <a:rPr lang="en-US" sz="2400" dirty="0" err="1"/>
              <a:t>RootFlags</a:t>
            </a:r>
            <a:r>
              <a:rPr lang="en-US" sz="2400" dirty="0"/>
              <a:t>( ALLOW_INPUT_ASSEMBLER_INPUT_LAYOUT )," \</a:t>
            </a:r>
          </a:p>
          <a:p>
            <a:r>
              <a:rPr lang="en-US" sz="2400" dirty="0"/>
              <a:t>                 "CBV(b0)," \</a:t>
            </a:r>
          </a:p>
          <a:p>
            <a:r>
              <a:rPr lang="en-US" sz="2400" dirty="0"/>
              <a:t>                 "CBV(b1)," \</a:t>
            </a:r>
          </a:p>
          <a:p>
            <a:r>
              <a:rPr lang="en-US" sz="2400" dirty="0"/>
              <a:t>                 "</a:t>
            </a:r>
            <a:r>
              <a:rPr lang="en-US" sz="2400" dirty="0" err="1"/>
              <a:t>DescriptorTable</a:t>
            </a:r>
            <a:r>
              <a:rPr lang="en-US" sz="2400" dirty="0"/>
              <a:t>(SRV(t0, </a:t>
            </a:r>
            <a:r>
              <a:rPr lang="en-US" sz="2400" dirty="0" err="1"/>
              <a:t>numDescriptors</a:t>
            </a:r>
            <a:r>
              <a:rPr lang="en-US" sz="2400" dirty="0"/>
              <a:t>=1),SRV(t1, </a:t>
            </a:r>
            <a:r>
              <a:rPr lang="en-US" sz="2400" dirty="0" err="1"/>
              <a:t>numDescriptors</a:t>
            </a:r>
            <a:r>
              <a:rPr lang="en-US" sz="2400" dirty="0"/>
              <a:t>=1)), </a:t>
            </a:r>
            <a:r>
              <a:rPr lang="en-US" sz="2400" dirty="0" err="1"/>
              <a:t>StaticSampler</a:t>
            </a:r>
            <a:r>
              <a:rPr lang="en-US" sz="2400" dirty="0"/>
              <a:t>(s0)"</a:t>
            </a: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0241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quad</a:t>
            </a:r>
            <a:r>
              <a:rPr lang="en-US" sz="4000" dirty="0" err="1" smtClean="0"/>
              <a:t>VS.hlsl</a:t>
            </a:r>
            <a:endParaRPr lang="hu-HU" sz="4000" dirty="0"/>
          </a:p>
        </p:txBody>
      </p:sp>
      <p:sp>
        <p:nvSpPr>
          <p:cNvPr id="3" name="Szöveg helye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hu-HU" dirty="0" smtClean="0"/>
              <a:t>PerFrameCB kiegészítése ray dir mátrixszal</a:t>
            </a:r>
          </a:p>
          <a:p>
            <a:r>
              <a:rPr lang="hu-HU" dirty="0" smtClean="0"/>
              <a:t>új VS kimenet: sugárirány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38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quad</a:t>
            </a:r>
            <a:r>
              <a:rPr lang="en-US" sz="4000" dirty="0" err="1" smtClean="0"/>
              <a:t>VS.hlsl</a:t>
            </a:r>
            <a:endParaRPr lang="hu-HU" sz="4000" dirty="0"/>
          </a:p>
        </p:txBody>
      </p:sp>
      <p:sp>
        <p:nvSpPr>
          <p:cNvPr id="3" name="Szöveg helye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hu-HU" sz="4000" dirty="0" smtClean="0"/>
              <a:t>sugárirány számítása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05612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bgPS.hlsl</a:t>
            </a:r>
            <a:endParaRPr lang="hu-HU" sz="4000" dirty="0"/>
          </a:p>
        </p:txBody>
      </p:sp>
      <p:sp>
        <p:nvSpPr>
          <p:cNvPr id="3" name="Szöveg helye 2"/>
          <p:cNvSpPr>
            <a:spLocks noGrp="1"/>
          </p:cNvSpPr>
          <p:nvPr>
            <p:ph idx="1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hu-HU" sz="3600" dirty="0" smtClean="0"/>
              <a:t>bejövő adat: sugárirány</a:t>
            </a:r>
          </a:p>
          <a:p>
            <a:r>
              <a:rPr lang="en-US" sz="3600" dirty="0" err="1"/>
              <a:t>TextureCube</a:t>
            </a:r>
            <a:r>
              <a:rPr lang="en-US" sz="3600" dirty="0"/>
              <a:t> </a:t>
            </a:r>
            <a:r>
              <a:rPr lang="en-US" sz="3600" dirty="0" err="1"/>
              <a:t>env</a:t>
            </a:r>
            <a:r>
              <a:rPr lang="en-US" sz="3600" dirty="0"/>
              <a:t> : register(t1</a:t>
            </a:r>
            <a:r>
              <a:rPr lang="en-US" sz="3600" dirty="0" smtClean="0"/>
              <a:t>);</a:t>
            </a:r>
            <a:endParaRPr lang="hu-HU" sz="3600" dirty="0" smtClean="0"/>
          </a:p>
          <a:p>
            <a:endParaRPr lang="hu-HU" sz="3600" dirty="0"/>
          </a:p>
          <a:p>
            <a:r>
              <a:rPr lang="hu-HU" sz="3600" dirty="0" smtClean="0"/>
              <a:t>a doboztextúrából olvassunk a sugáriránnyal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13693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Egg::Mesh::Shaded::P </a:t>
            </a:r>
            <a:r>
              <a:rPr lang="en-US" sz="2800" dirty="0" err="1"/>
              <a:t>backgroundMesh</a:t>
            </a:r>
            <a:r>
              <a:rPr lang="en-US" sz="2800" dirty="0" smtClean="0"/>
              <a:t>;</a:t>
            </a:r>
            <a:endParaRPr lang="hu-HU" sz="2800" dirty="0" smtClean="0"/>
          </a:p>
          <a:p>
            <a:endParaRPr lang="hu-HU" sz="2800" dirty="0"/>
          </a:p>
          <a:p>
            <a:r>
              <a:rPr lang="hu-HU" sz="2800" dirty="0" smtClean="0"/>
              <a:t>//LoadAssestsben:</a:t>
            </a:r>
          </a:p>
          <a:p>
            <a:r>
              <a:rPr lang="hu-HU" sz="2800" dirty="0" smtClean="0"/>
              <a:t>// shaderek, material, mesh létrehozása</a:t>
            </a:r>
          </a:p>
          <a:p>
            <a:r>
              <a:rPr lang="hu-HU" sz="2800" dirty="0" smtClean="0"/>
              <a:t>// geometria:</a:t>
            </a:r>
          </a:p>
          <a:p>
            <a:r>
              <a:rPr lang="hu-HU" sz="2800" dirty="0" smtClean="0"/>
              <a:t>//</a:t>
            </a:r>
            <a:r>
              <a:rPr lang="en-US" sz="2000" dirty="0" smtClean="0"/>
              <a:t>Egg</a:t>
            </a:r>
            <a:r>
              <a:rPr lang="en-US" sz="2000" dirty="0"/>
              <a:t>::Mesh::Prefabs::</a:t>
            </a:r>
            <a:r>
              <a:rPr lang="en-US" sz="2000" dirty="0" err="1"/>
              <a:t>FullScreenQuad</a:t>
            </a:r>
            <a:r>
              <a:rPr lang="en-US" sz="2000" dirty="0"/>
              <a:t>(</a:t>
            </a:r>
            <a:r>
              <a:rPr lang="en-US" sz="2000" dirty="0" err="1"/>
              <a:t>device.Get</a:t>
            </a:r>
            <a:r>
              <a:rPr lang="en-US" sz="2000" dirty="0"/>
              <a:t>())</a:t>
            </a:r>
            <a:r>
              <a:rPr lang="hu-HU" sz="2400" dirty="0" smtClean="0"/>
              <a:t> 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ggl005App </a:t>
            </a:r>
            <a:r>
              <a:rPr lang="en-US" sz="4000" dirty="0" err="1" smtClean="0"/>
              <a:t>adattag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527718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backgroundMesh</a:t>
            </a:r>
            <a:r>
              <a:rPr lang="en-US" sz="2000" dirty="0"/>
              <a:t>-&gt;</a:t>
            </a:r>
            <a:r>
              <a:rPr lang="en-US" sz="2000" dirty="0" err="1"/>
              <a:t>SetPipelineState</a:t>
            </a:r>
            <a:r>
              <a:rPr lang="en-US" sz="2000" dirty="0"/>
              <a:t>(</a:t>
            </a:r>
            <a:r>
              <a:rPr lang="en-US" sz="2000" dirty="0" err="1"/>
              <a:t>commandList.Get</a:t>
            </a:r>
            <a:r>
              <a:rPr lang="en-US" sz="2000" dirty="0"/>
              <a:t>());</a:t>
            </a:r>
          </a:p>
          <a:p>
            <a:r>
              <a:rPr lang="en-US" sz="2000" dirty="0" err="1"/>
              <a:t>backgroundMesh</a:t>
            </a:r>
            <a:r>
              <a:rPr lang="en-US" sz="2000" dirty="0"/>
              <a:t>-&gt;</a:t>
            </a:r>
            <a:r>
              <a:rPr lang="en-US" sz="2000" dirty="0" err="1"/>
              <a:t>BindConstantBuffer</a:t>
            </a:r>
            <a:r>
              <a:rPr lang="en-US" sz="2000" dirty="0"/>
              <a:t>(</a:t>
            </a:r>
            <a:r>
              <a:rPr lang="en-US" sz="2000" dirty="0" err="1"/>
              <a:t>commandList.Get</a:t>
            </a:r>
            <a:r>
              <a:rPr lang="en-US" sz="2000" dirty="0"/>
              <a:t>(), </a:t>
            </a:r>
            <a:r>
              <a:rPr lang="en-US" sz="2000" dirty="0" err="1"/>
              <a:t>perFrameCb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commandList</a:t>
            </a:r>
            <a:r>
              <a:rPr lang="en-US" sz="2000" dirty="0"/>
              <a:t>-&gt;</a:t>
            </a:r>
            <a:r>
              <a:rPr lang="en-US" sz="2000" dirty="0" err="1"/>
              <a:t>SetGraphicsRootDescriptorTable</a:t>
            </a:r>
            <a:r>
              <a:rPr lang="en-US" sz="2000" dirty="0"/>
              <a:t>(2, </a:t>
            </a:r>
            <a:r>
              <a:rPr lang="en-US" sz="2000" dirty="0" err="1"/>
              <a:t>srvHeap</a:t>
            </a:r>
            <a:r>
              <a:rPr lang="en-US" sz="2000" dirty="0"/>
              <a:t>-&gt;</a:t>
            </a:r>
            <a:r>
              <a:rPr lang="en-US" sz="2000" dirty="0" err="1"/>
              <a:t>GetGPUDescriptorHandleForHeapStart</a:t>
            </a:r>
            <a:r>
              <a:rPr lang="en-US" sz="2000" dirty="0"/>
              <a:t>());</a:t>
            </a:r>
          </a:p>
          <a:p>
            <a:r>
              <a:rPr lang="en-US" sz="2000" dirty="0" err="1"/>
              <a:t>backgroundMesh</a:t>
            </a:r>
            <a:r>
              <a:rPr lang="en-US" sz="2000" dirty="0"/>
              <a:t>-&gt;Draw(</a:t>
            </a:r>
            <a:r>
              <a:rPr lang="en-US" sz="2000" dirty="0" err="1"/>
              <a:t>commandList.Get</a:t>
            </a:r>
            <a:r>
              <a:rPr lang="en-US" sz="2000" dirty="0"/>
              <a:t>());</a:t>
            </a:r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3600" dirty="0" smtClean="0"/>
              <a:t>ggl005App::</a:t>
            </a:r>
            <a:r>
              <a:rPr lang="en-US" sz="3600" dirty="0" err="1" smtClean="0"/>
              <a:t>PopulateCommandList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799509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perFrameCB</a:t>
            </a:r>
            <a:r>
              <a:rPr lang="en-US" dirty="0" smtClean="0"/>
              <a:t> </a:t>
            </a:r>
            <a:r>
              <a:rPr lang="en-US" dirty="0" err="1" smtClean="0"/>
              <a:t>kieg</a:t>
            </a:r>
            <a:r>
              <a:rPr lang="hu-HU" dirty="0" smtClean="0"/>
              <a:t>észítése a raydirmátrixszal</a:t>
            </a:r>
          </a:p>
          <a:p>
            <a:r>
              <a:rPr lang="hu-HU" dirty="0" smtClean="0"/>
              <a:t>Update-ben beállítani a kamerától elkért mátrix alapján 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camera-&gt;</a:t>
            </a:r>
            <a:r>
              <a:rPr lang="en-US" dirty="0" err="1">
                <a:latin typeface="Consolas" panose="020B0609020204030204" pitchFamily="49" charset="0"/>
              </a:rPr>
              <a:t>GetRayDirMatrix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79818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Eredmény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81200"/>
            <a:ext cx="7315200" cy="39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5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=""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kamer</a:t>
            </a:r>
            <a:r>
              <a:rPr lang="en-US" dirty="0" err="1" smtClean="0"/>
              <a:t>a</a:t>
            </a:r>
            <a:r>
              <a:rPr lang="en-US" dirty="0" smtClean="0"/>
              <a:t> l</a:t>
            </a:r>
            <a:r>
              <a:rPr lang="hu-HU" dirty="0" smtClean="0"/>
              <a:t>étrehozása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új konstans buffer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viewproj beállítása kamera alapján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új root sig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új vertex shader, kamerával is transzformál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kamera mozgatása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háttérkörnyezet megjelenítése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8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#include &lt;</a:t>
            </a:r>
            <a:r>
              <a:rPr lang="en-US" sz="2800" dirty="0" smtClean="0"/>
              <a:t>Egg/Cam/</a:t>
            </a:r>
            <a:r>
              <a:rPr lang="en-US" sz="2800" dirty="0" err="1" smtClean="0"/>
              <a:t>FirstPerson.h</a:t>
            </a:r>
            <a:r>
              <a:rPr lang="en-US" sz="2800" dirty="0" smtClean="0"/>
              <a:t>&gt;</a:t>
            </a:r>
            <a:endParaRPr lang="hu-HU" sz="2800" dirty="0" smtClean="0"/>
          </a:p>
          <a:p>
            <a:endParaRPr lang="hu-HU" sz="2800" dirty="0"/>
          </a:p>
          <a:p>
            <a:endParaRPr lang="hu-HU" sz="2800" dirty="0" smtClean="0"/>
          </a:p>
          <a:p>
            <a:r>
              <a:rPr lang="hu-HU" sz="2800" dirty="0" smtClean="0"/>
              <a:t>//új adattagok:</a:t>
            </a:r>
            <a:endParaRPr lang="hu-HU" sz="2800" dirty="0"/>
          </a:p>
          <a:p>
            <a:r>
              <a:rPr lang="en-US" sz="2800" dirty="0"/>
              <a:t>	Egg::Cam::</a:t>
            </a:r>
            <a:r>
              <a:rPr lang="en-US" sz="2800" dirty="0" err="1"/>
              <a:t>FirstPerson</a:t>
            </a:r>
            <a:r>
              <a:rPr lang="en-US" sz="2800" dirty="0"/>
              <a:t>::P camera;</a:t>
            </a:r>
          </a:p>
          <a:p>
            <a:r>
              <a:rPr lang="en-US" sz="2800" dirty="0"/>
              <a:t>	</a:t>
            </a:r>
            <a:r>
              <a:rPr lang="en-US" sz="2800" dirty="0" smtClean="0"/>
              <a:t>Egg</a:t>
            </a:r>
            <a:r>
              <a:rPr lang="en-US" sz="2800" dirty="0"/>
              <a:t>::</a:t>
            </a:r>
            <a:r>
              <a:rPr lang="en-US" sz="2800" dirty="0" err="1"/>
              <a:t>ConstantBuffer</a:t>
            </a:r>
            <a:r>
              <a:rPr lang="en-US" sz="2800" dirty="0"/>
              <a:t>&lt;</a:t>
            </a:r>
            <a:r>
              <a:rPr lang="en-US" sz="2800" dirty="0" err="1"/>
              <a:t>PerFrameCb</a:t>
            </a:r>
            <a:r>
              <a:rPr lang="en-US" sz="2800" dirty="0"/>
              <a:t>&gt; </a:t>
            </a:r>
            <a:r>
              <a:rPr lang="en-US" sz="2800" dirty="0" err="1"/>
              <a:t>perFrameCb</a:t>
            </a:r>
            <a:r>
              <a:rPr lang="en-US" sz="2800" dirty="0"/>
              <a:t>;</a:t>
            </a:r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ggl005App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__</a:t>
            </a:r>
            <a:r>
              <a:rPr lang="en-US" sz="2400" dirty="0" err="1"/>
              <a:t>declspec</a:t>
            </a:r>
            <a:r>
              <a:rPr lang="en-US" sz="2400" dirty="0"/>
              <a:t>(align(16)) </a:t>
            </a:r>
            <a:r>
              <a:rPr lang="en-US" sz="2400" dirty="0" err="1"/>
              <a:t>struct</a:t>
            </a:r>
            <a:r>
              <a:rPr lang="en-US" sz="2400" dirty="0"/>
              <a:t> </a:t>
            </a:r>
            <a:r>
              <a:rPr lang="en-US" sz="2400" dirty="0" err="1"/>
              <a:t>PerFrameCb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Float4x4 </a:t>
            </a:r>
            <a:r>
              <a:rPr lang="en-US" sz="2400" dirty="0" err="1"/>
              <a:t>viewProjTransform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ConstantBufferTypes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376331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ggl005App::Update</a:t>
            </a:r>
            <a:endParaRPr lang="hu-HU" sz="4000" dirty="0"/>
          </a:p>
        </p:txBody>
      </p:sp>
      <p:sp>
        <p:nvSpPr>
          <p:cNvPr id="3" name="Szöveg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állítsuk be a mátrixot a konstans bufferben a kamera alapján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6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ggl005App::</a:t>
            </a:r>
            <a:r>
              <a:rPr lang="en-US" sz="3600" dirty="0" err="1" smtClean="0"/>
              <a:t>PopulateCommandList</a:t>
            </a:r>
            <a:endParaRPr lang="hu-HU" sz="3600" dirty="0"/>
          </a:p>
        </p:txBody>
      </p:sp>
      <p:sp>
        <p:nvSpPr>
          <p:cNvPr id="3" name="Szöveg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000" dirty="0" smtClean="0"/>
              <a:t>kössük be az új CB-t</a:t>
            </a:r>
          </a:p>
          <a:p>
            <a:pPr lvl="1"/>
            <a:r>
              <a:rPr lang="hu-HU" sz="3200" dirty="0" smtClean="0"/>
              <a:t>shaded meshbe</a:t>
            </a:r>
          </a:p>
          <a:p>
            <a:pPr lvl="1"/>
            <a:r>
              <a:rPr lang="hu-HU" sz="3200" dirty="0" smtClean="0"/>
              <a:t>root descriptaor table-be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1257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perFrameCb.CreateResources</a:t>
            </a:r>
            <a:r>
              <a:rPr lang="en-US" sz="2400" dirty="0"/>
              <a:t>(</a:t>
            </a:r>
            <a:r>
              <a:rPr lang="en-US" sz="2400" dirty="0" err="1"/>
              <a:t>device.Get</a:t>
            </a:r>
            <a:r>
              <a:rPr lang="en-US" sz="2400" dirty="0"/>
              <a:t>());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3600" dirty="0" smtClean="0"/>
              <a:t>ggl005App::</a:t>
            </a:r>
            <a:r>
              <a:rPr lang="en-US" sz="3600" dirty="0" err="1" smtClean="0"/>
              <a:t>LoadAssets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2761971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400" dirty="0"/>
              <a:t>#define RootSig3 "</a:t>
            </a:r>
            <a:r>
              <a:rPr lang="en-US" sz="2400" dirty="0" err="1"/>
              <a:t>RootFlags</a:t>
            </a:r>
            <a:r>
              <a:rPr lang="en-US" sz="2400" dirty="0"/>
              <a:t>( ALLOW_INPUT_ASSEMBLER_INPUT_LAYOUT )," \</a:t>
            </a:r>
          </a:p>
          <a:p>
            <a:r>
              <a:rPr lang="en-US" sz="2400" dirty="0"/>
              <a:t>                 "CBV(b0)," \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             "CBV(b1)," \</a:t>
            </a:r>
          </a:p>
          <a:p>
            <a:r>
              <a:rPr lang="en-US" sz="2400" dirty="0"/>
              <a:t>                 "</a:t>
            </a:r>
            <a:r>
              <a:rPr lang="en-US" sz="2400" dirty="0" err="1"/>
              <a:t>DescriptorTable</a:t>
            </a:r>
            <a:r>
              <a:rPr lang="en-US" sz="2400" dirty="0"/>
              <a:t>(SRV(t0, </a:t>
            </a:r>
            <a:r>
              <a:rPr lang="en-US" sz="2400" dirty="0" err="1"/>
              <a:t>numDescriptors</a:t>
            </a:r>
            <a:r>
              <a:rPr lang="en-US" sz="2400" dirty="0"/>
              <a:t>=1)), </a:t>
            </a:r>
            <a:r>
              <a:rPr lang="en-US" sz="2400" dirty="0" err="1"/>
              <a:t>StaticSampler</a:t>
            </a:r>
            <a:r>
              <a:rPr lang="en-US" sz="2400" dirty="0"/>
              <a:t>(s0)"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771974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7139</TotalTime>
  <Words>369</Words>
  <Application>Microsoft Office PowerPoint</Application>
  <PresentationFormat>On-screen Show (4:3)</PresentationFormat>
  <Paragraphs>138</Paragraphs>
  <Slides>27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Office-téma</vt:lpstr>
      <vt:lpstr>GraphGame ggl005-Camera</vt:lpstr>
      <vt:lpstr>Új elemek</vt:lpstr>
      <vt:lpstr>Roadmap</vt:lpstr>
      <vt:lpstr>ggl005App</vt:lpstr>
      <vt:lpstr>ConstantBufferTypes</vt:lpstr>
      <vt:lpstr>ggl005App::Update</vt:lpstr>
      <vt:lpstr>ggl005App::PopulateCommandList</vt:lpstr>
      <vt:lpstr>ggl005App::LoadAssets</vt:lpstr>
      <vt:lpstr>RootSignatures.hlsli</vt:lpstr>
      <vt:lpstr>TrafoVS.hlsl</vt:lpstr>
      <vt:lpstr>Eredmény</vt:lpstr>
      <vt:lpstr>main.h WindowProcess</vt:lpstr>
      <vt:lpstr>ggl005App::Update</vt:lpstr>
      <vt:lpstr>ggl005App</vt:lpstr>
      <vt:lpstr>Eredmény</vt:lpstr>
      <vt:lpstr>ggl005App új adattag</vt:lpstr>
      <vt:lpstr>ggl005App::UploadResources</vt:lpstr>
      <vt:lpstr>ggl005App::CreateResources</vt:lpstr>
      <vt:lpstr>ggl005App::LoadAssets</vt:lpstr>
      <vt:lpstr>RootSignatures.hlsli</vt:lpstr>
      <vt:lpstr>quadVS.hlsl</vt:lpstr>
      <vt:lpstr>quadVS.hlsl</vt:lpstr>
      <vt:lpstr>bgPS.hlsl</vt:lpstr>
      <vt:lpstr>ggl005App adattag</vt:lpstr>
      <vt:lpstr>ggl005App::PopulateCommandList</vt:lpstr>
      <vt:lpstr>PowerPoint Presentation</vt:lpstr>
      <vt:lpstr>Eredmény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833</cp:revision>
  <dcterms:created xsi:type="dcterms:W3CDTF">2011-02-09T17:24:52Z</dcterms:created>
  <dcterms:modified xsi:type="dcterms:W3CDTF">2019-10-11T05:27:05Z</dcterms:modified>
</cp:coreProperties>
</file>