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29" r:id="rId3"/>
    <p:sldId id="400" r:id="rId4"/>
    <p:sldId id="430" r:id="rId5"/>
    <p:sldId id="431" r:id="rId6"/>
    <p:sldId id="432" r:id="rId7"/>
    <p:sldId id="434" r:id="rId8"/>
    <p:sldId id="433" r:id="rId9"/>
    <p:sldId id="435" r:id="rId10"/>
    <p:sldId id="463" r:id="rId11"/>
    <p:sldId id="341" r:id="rId12"/>
    <p:sldId id="465" r:id="rId13"/>
    <p:sldId id="469" r:id="rId14"/>
    <p:sldId id="466" r:id="rId15"/>
    <p:sldId id="464" r:id="rId16"/>
    <p:sldId id="467" r:id="rId17"/>
    <p:sldId id="442" r:id="rId18"/>
    <p:sldId id="468" r:id="rId19"/>
    <p:sldId id="448" r:id="rId20"/>
    <p:sldId id="449" r:id="rId21"/>
    <p:sldId id="450" r:id="rId22"/>
    <p:sldId id="452" r:id="rId23"/>
    <p:sldId id="453" r:id="rId24"/>
    <p:sldId id="481" r:id="rId25"/>
    <p:sldId id="456" r:id="rId26"/>
    <p:sldId id="458" r:id="rId27"/>
    <p:sldId id="459" r:id="rId28"/>
    <p:sldId id="470" r:id="rId29"/>
    <p:sldId id="482" r:id="rId30"/>
    <p:sldId id="471" r:id="rId31"/>
    <p:sldId id="472" r:id="rId32"/>
    <p:sldId id="473" r:id="rId33"/>
    <p:sldId id="474" r:id="rId34"/>
    <p:sldId id="476" r:id="rId35"/>
    <p:sldId id="475" r:id="rId36"/>
    <p:sldId id="477" r:id="rId37"/>
    <p:sldId id="478" r:id="rId38"/>
    <p:sldId id="479" r:id="rId39"/>
    <p:sldId id="480" r:id="rId40"/>
    <p:sldId id="483" r:id="rId41"/>
    <p:sldId id="485" r:id="rId42"/>
    <p:sldId id="484" r:id="rId43"/>
    <p:sldId id="486" r:id="rId44"/>
    <p:sldId id="487" r:id="rId45"/>
    <p:sldId id="494" r:id="rId46"/>
    <p:sldId id="488" r:id="rId47"/>
    <p:sldId id="489" r:id="rId48"/>
    <p:sldId id="490" r:id="rId49"/>
    <p:sldId id="491" r:id="rId50"/>
    <p:sldId id="492" r:id="rId51"/>
    <p:sldId id="493" r:id="rId52"/>
    <p:sldId id="496" r:id="rId53"/>
    <p:sldId id="497" r:id="rId54"/>
    <p:sldId id="498" r:id="rId55"/>
    <p:sldId id="495" r:id="rId56"/>
    <p:sldId id="499" r:id="rId57"/>
    <p:sldId id="500" r:id="rId58"/>
    <p:sldId id="501" r:id="rId59"/>
    <p:sldId id="503" r:id="rId60"/>
    <p:sldId id="502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Ezekkel</a:t>
            </a:r>
            <a:r>
              <a:rPr lang="en-US" sz="1200" dirty="0"/>
              <a:t> </a:t>
            </a:r>
            <a:r>
              <a:rPr lang="en-US" sz="1200" dirty="0" err="1"/>
              <a:t>beállítottuk</a:t>
            </a:r>
            <a:r>
              <a:rPr lang="en-US" sz="1200" dirty="0"/>
              <a:t>, </a:t>
            </a:r>
            <a:r>
              <a:rPr lang="en-US" sz="1200" dirty="0" err="1"/>
              <a:t>hogy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összes</a:t>
            </a:r>
            <a:r>
              <a:rPr lang="en-US" sz="1200" dirty="0"/>
              <a:t> </a:t>
            </a:r>
            <a:r>
              <a:rPr lang="en-US" sz="1200" dirty="0" err="1"/>
              <a:t>projekt</a:t>
            </a:r>
            <a:r>
              <a:rPr lang="en-US" sz="1200" dirty="0"/>
              <a:t> </a:t>
            </a:r>
            <a:r>
              <a:rPr lang="en-US" sz="1200" dirty="0" err="1"/>
              <a:t>jó</a:t>
            </a:r>
            <a:r>
              <a:rPr lang="en-US" sz="1200" dirty="0"/>
              <a:t> </a:t>
            </a:r>
            <a:r>
              <a:rPr lang="en-US" sz="1200" dirty="0" err="1"/>
              <a:t>helyre</a:t>
            </a:r>
            <a:r>
              <a:rPr lang="en-US" sz="1200" dirty="0"/>
              <a:t> </a:t>
            </a:r>
            <a:r>
              <a:rPr lang="en-US" sz="1200" dirty="0" err="1"/>
              <a:t>buildeljen</a:t>
            </a:r>
            <a:r>
              <a:rPr lang="en-US" sz="1200" dirty="0"/>
              <a:t>. A Solution Explorer </a:t>
            </a:r>
            <a:r>
              <a:rPr lang="en-US" sz="1200" dirty="0" err="1"/>
              <a:t>tabra</a:t>
            </a:r>
            <a:r>
              <a:rPr lang="en-US" sz="1200" dirty="0"/>
              <a:t> </a:t>
            </a:r>
            <a:r>
              <a:rPr lang="en-US" sz="1200" dirty="0" err="1"/>
              <a:t>váltva</a:t>
            </a:r>
            <a:r>
              <a:rPr lang="en-US" sz="1200" dirty="0"/>
              <a:t> (</a:t>
            </a:r>
            <a:r>
              <a:rPr lang="en-US" sz="1200" dirty="0" err="1"/>
              <a:t>vagy</a:t>
            </a:r>
            <a:r>
              <a:rPr lang="en-US" sz="1200" dirty="0"/>
              <a:t> View / Solution Explorer –</a:t>
            </a:r>
            <a:r>
              <a:rPr lang="en-US" sz="1200" dirty="0" err="1"/>
              <a:t>első</a:t>
            </a:r>
            <a:r>
              <a:rPr lang="en-US" sz="1200" dirty="0"/>
              <a:t> </a:t>
            </a:r>
            <a:r>
              <a:rPr lang="en-US" sz="1200" dirty="0" err="1"/>
              <a:t>opció</a:t>
            </a:r>
            <a:r>
              <a:rPr lang="en-US" sz="1200" dirty="0"/>
              <a:t>) </a:t>
            </a:r>
            <a:r>
              <a:rPr lang="en-US" sz="1200" dirty="0" err="1"/>
              <a:t>visszatérhetünk</a:t>
            </a:r>
            <a:r>
              <a:rPr lang="en-US" sz="1200" dirty="0"/>
              <a:t> a </a:t>
            </a:r>
            <a:r>
              <a:rPr lang="en-US" sz="1200" dirty="0" err="1"/>
              <a:t>fájlokhoz</a:t>
            </a:r>
            <a:endParaRPr lang="en-US" sz="1200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libraryk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property sheet-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lib </a:t>
            </a:r>
            <a:r>
              <a:rPr lang="en-US" dirty="0" err="1"/>
              <a:t>fájlok</a:t>
            </a:r>
            <a:r>
              <a:rPr lang="en-US" dirty="0"/>
              <a:t>,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hagyd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egészítsd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láthatóval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Normális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library </a:t>
            </a:r>
            <a:r>
              <a:rPr lang="en-US" dirty="0" err="1"/>
              <a:t>hozzáadásához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elérhetőségeket</a:t>
            </a:r>
            <a:r>
              <a:rPr lang="en-US" dirty="0"/>
              <a:t> is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fenti</a:t>
            </a:r>
            <a:r>
              <a:rPr lang="en-US" dirty="0"/>
              <a:t> lib-</a:t>
            </a:r>
            <a:r>
              <a:rPr lang="en-US" dirty="0" err="1"/>
              <a:t>ek</a:t>
            </a:r>
            <a:r>
              <a:rPr lang="en-US" dirty="0"/>
              <a:t> a windows SDK </a:t>
            </a:r>
            <a:r>
              <a:rPr lang="en-US" dirty="0" err="1"/>
              <a:t>részei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a Visual Studio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útvonalakat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Opcionális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IDXGIFactory6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IID_PPV_ARGS(…)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interface ID-</a:t>
            </a:r>
            <a:r>
              <a:rPr lang="en-US" dirty="0" err="1"/>
              <a:t>jának</a:t>
            </a:r>
            <a:r>
              <a:rPr lang="en-US" dirty="0"/>
              <a:t> a </a:t>
            </a:r>
            <a:r>
              <a:rPr lang="en-US" dirty="0" err="1"/>
              <a:t>lekérdezésében</a:t>
            </a:r>
            <a:r>
              <a:rPr lang="en-US" dirty="0"/>
              <a:t> (IID), a PPV </a:t>
            </a:r>
            <a:r>
              <a:rPr lang="en-US" dirty="0" err="1"/>
              <a:t>pedig</a:t>
            </a:r>
            <a:r>
              <a:rPr lang="en-US" dirty="0"/>
              <a:t> a Pointer-to-a-Pointer Value-t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. </a:t>
            </a:r>
            <a:r>
              <a:rPr lang="en-US" dirty="0" err="1"/>
              <a:t>Innen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 a DXGICreateFactory1,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képernyős</a:t>
            </a:r>
            <a:r>
              <a:rPr lang="en-US" dirty="0"/>
              <a:t> </a:t>
            </a:r>
            <a:r>
              <a:rPr lang="en-US" dirty="0" err="1"/>
              <a:t>módért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legtöbb</a:t>
            </a:r>
            <a:r>
              <a:rPr lang="en-US" dirty="0"/>
              <a:t> feature-t.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full screen </a:t>
            </a:r>
            <a:r>
              <a:rPr lang="en-US" dirty="0" err="1"/>
              <a:t>windowhoz</a:t>
            </a:r>
            <a:r>
              <a:rPr lang="en-US" dirty="0"/>
              <a:t> a swap chain-t is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kikapcsoljuk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ALT+Enter</a:t>
            </a:r>
            <a:r>
              <a:rPr lang="en-US" dirty="0"/>
              <a:t> </a:t>
            </a:r>
            <a:r>
              <a:rPr lang="en-US" dirty="0" err="1"/>
              <a:t>shortcutot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fullscreen</a:t>
            </a:r>
            <a:r>
              <a:rPr lang="en-US" dirty="0"/>
              <a:t>-widowed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descriptor </a:t>
            </a:r>
            <a:r>
              <a:rPr lang="en-US" dirty="0" err="1"/>
              <a:t>heapet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azokban</a:t>
            </a:r>
            <a:r>
              <a:rPr lang="en-US" dirty="0"/>
              <a:t>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RenderTargetView-okat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smart pointer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ha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IUnknown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van </a:t>
            </a:r>
            <a:r>
              <a:rPr lang="en-US" dirty="0" err="1"/>
              <a:t>AddRef</a:t>
            </a:r>
            <a:r>
              <a:rPr lang="en-US" dirty="0"/>
              <a:t>() </a:t>
            </a:r>
            <a:r>
              <a:rPr lang="en-US" dirty="0" err="1"/>
              <a:t>és</a:t>
            </a:r>
            <a:r>
              <a:rPr lang="en-US" dirty="0"/>
              <a:t> Release()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ID3D12-vel </a:t>
            </a:r>
            <a:r>
              <a:rPr lang="en-US" dirty="0" err="1"/>
              <a:t>kezdődő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A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sora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WNDCLASSW </a:t>
            </a:r>
            <a:r>
              <a:rPr lang="en-US" dirty="0" err="1"/>
              <a:t>leírónak</a:t>
            </a:r>
            <a:r>
              <a:rPr lang="en-US" dirty="0"/>
              <a:t> mi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pointere</a:t>
            </a:r>
            <a:r>
              <a:rPr lang="en-US" dirty="0"/>
              <a:t> (most </a:t>
            </a:r>
            <a:r>
              <a:rPr lang="en-US" dirty="0" err="1"/>
              <a:t>WindowProcess</a:t>
            </a:r>
            <a:r>
              <a:rPr lang="en-US" dirty="0"/>
              <a:t>). Amit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átadunk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hívogatni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message queue-</a:t>
            </a:r>
            <a:r>
              <a:rPr lang="en-US" dirty="0" err="1"/>
              <a:t>ját</a:t>
            </a:r>
            <a:r>
              <a:rPr lang="en-US" dirty="0"/>
              <a:t> </a:t>
            </a:r>
            <a:r>
              <a:rPr lang="en-US" dirty="0" err="1"/>
              <a:t>dolgozzuk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(X)-re </a:t>
            </a:r>
            <a:r>
              <a:rPr lang="en-US" dirty="0" err="1"/>
              <a:t>nyom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tegyünk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while(msg != WM_QUIT) loop-</a:t>
            </a:r>
            <a:r>
              <a:rPr lang="en-US" dirty="0" err="1"/>
              <a:t>ot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 </a:t>
            </a:r>
            <a:r>
              <a:rPr lang="en-US"/>
              <a:t>pointert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lemásolja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a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egyébként</a:t>
            </a:r>
            <a:r>
              <a:rPr lang="en-US" dirty="0"/>
              <a:t> a D3D_FEATURE_LEVEL_11_0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számozás</a:t>
            </a:r>
            <a:r>
              <a:rPr lang="en-US" dirty="0"/>
              <a:t> mint a DirectX </a:t>
            </a:r>
            <a:r>
              <a:rPr lang="en-US" dirty="0" err="1"/>
              <a:t>verziószáma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infó</a:t>
            </a:r>
            <a:r>
              <a:rPr lang="en-US" dirty="0"/>
              <a:t> a </a:t>
            </a:r>
            <a:r>
              <a:rPr lang="en-US" dirty="0" err="1"/>
              <a:t>dokumentációban</a:t>
            </a:r>
            <a:r>
              <a:rPr lang="en-US" dirty="0"/>
              <a:t> van)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l000-HelloTriangle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Ablak</a:t>
            </a:r>
            <a:r>
              <a:rPr lang="en-US" b="1" dirty="0"/>
              <a:t> </a:t>
            </a:r>
            <a:r>
              <a:rPr lang="en-US" b="1" dirty="0" err="1"/>
              <a:t>létrehozás</a:t>
            </a:r>
            <a:r>
              <a:rPr lang="en-US" b="1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Device, 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 LPWSTR command,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rtvDescriptorHeap.Reset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“Note” a </a:t>
            </a:r>
            <a:r>
              <a:rPr lang="en-US" dirty="0" err="1"/>
              <a:t>diák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olvasni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Minden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solution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bővítésre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 </a:t>
            </a:r>
            <a:r>
              <a:rPr lang="en-US" dirty="0" err="1"/>
              <a:t>megtenni</a:t>
            </a:r>
            <a:r>
              <a:rPr lang="en-US" dirty="0"/>
              <a:t>.</a:t>
            </a:r>
          </a:p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en-US" dirty="0"/>
          </a:p>
          <a:p>
            <a:r>
              <a:rPr lang="en-US" dirty="0"/>
              <a:t>View /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definiálhatunk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lapokat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a Microsoft.Cpp.x64.user </a:t>
            </a:r>
            <a:r>
              <a:rPr lang="en-US" dirty="0" err="1"/>
              <a:t>lapot</a:t>
            </a:r>
            <a:r>
              <a:rPr lang="en-US" dirty="0"/>
              <a:t> </a:t>
            </a:r>
            <a:r>
              <a:rPr lang="en-US" dirty="0" err="1"/>
              <a:t>szerkesztjük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 </a:t>
            </a:r>
            <a:r>
              <a:rPr lang="en-US" dirty="0" err="1"/>
              <a:t>vonatkozni</a:t>
            </a:r>
            <a:r>
              <a:rPr lang="en-US" dirty="0"/>
              <a:t> fog.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General / Output Directory: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General / Intermediate Directory: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2124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)Build\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888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)Bin\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4267200"/>
            <a:ext cx="4572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d3d12.lib</a:t>
            </a:r>
          </a:p>
          <a:p>
            <a:pPr lvl="2"/>
            <a:r>
              <a:rPr lang="en-US" sz="2400" dirty="0"/>
              <a:t>dxgi.lib</a:t>
            </a:r>
          </a:p>
          <a:p>
            <a:pPr lvl="2"/>
            <a:r>
              <a:rPr lang="en-US" sz="2400" dirty="0"/>
              <a:t>dxguid.lib</a:t>
            </a:r>
          </a:p>
          <a:p>
            <a:pPr lvl="2"/>
            <a:r>
              <a:rPr lang="en-US" sz="2400" dirty="0"/>
              <a:t>d3dcompiler.lib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5983</Words>
  <Application>Microsoft Office PowerPoint</Application>
  <PresentationFormat>On-screen Show (4:3)</PresentationFormat>
  <Paragraphs>862</Paragraphs>
  <Slides>60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Courier New</vt:lpstr>
      <vt:lpstr>Office-téma</vt:lpstr>
      <vt:lpstr>GraphGame ggl000-HelloTriangle</vt:lpstr>
      <vt:lpstr>Adminisztráció</vt:lpstr>
      <vt:lpstr>Eszközök </vt:lpstr>
      <vt:lpstr>Solution</vt:lpstr>
      <vt:lpstr>Solution 2</vt:lpstr>
      <vt:lpstr>Solution 3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Létrehozás - 5</vt:lpstr>
      <vt:lpstr>Swap Chain Resources</vt:lpstr>
      <vt:lpstr>Egyszerű App.h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Render()</vt:lpstr>
      <vt:lpstr>PopulateCommandList()</vt:lpstr>
      <vt:lpstr>PopulateCommandList()</vt:lpstr>
      <vt:lpstr>PopulateCommandList()</vt:lpstr>
      <vt:lpstr>PopulateCommandList()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401</cp:revision>
  <dcterms:created xsi:type="dcterms:W3CDTF">2011-02-09T17:24:52Z</dcterms:created>
  <dcterms:modified xsi:type="dcterms:W3CDTF">2019-07-31T11:44:37Z</dcterms:modified>
</cp:coreProperties>
</file>